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7" r:id="rId3"/>
    <p:sldId id="257" r:id="rId4"/>
    <p:sldId id="278" r:id="rId5"/>
    <p:sldId id="27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25" autoAdjust="0"/>
    <p:restoredTop sz="93265" autoAdjust="0"/>
  </p:normalViewPr>
  <p:slideViewPr>
    <p:cSldViewPr>
      <p:cViewPr varScale="1">
        <p:scale>
          <a:sx n="103" d="100"/>
          <a:sy n="103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FA68C2-E0F5-4D0F-A1EE-9293D9D399DF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CDE08B8-E834-40CF-99E6-D6EF5AAEB512}">
      <dgm:prSet phldrT="[Текст]"/>
      <dgm:spPr/>
      <dgm:t>
        <a:bodyPr/>
        <a:lstStyle/>
        <a:p>
          <a:r>
            <a:rPr lang="ru-RU" b="1" dirty="0" smtClean="0"/>
            <a:t>Сборники методического материала с конспектами НОД по познавательному и художественно-эстетическому развитию</a:t>
          </a:r>
          <a:endParaRPr lang="ru-RU" b="1" dirty="0"/>
        </a:p>
      </dgm:t>
    </dgm:pt>
    <dgm:pt modelId="{22FD8C51-A0A1-46E8-AAED-F2A333C75675}" type="parTrans" cxnId="{08066BAF-84FD-4E93-A881-6300770AD770}">
      <dgm:prSet/>
      <dgm:spPr/>
      <dgm:t>
        <a:bodyPr/>
        <a:lstStyle/>
        <a:p>
          <a:endParaRPr lang="ru-RU"/>
        </a:p>
      </dgm:t>
    </dgm:pt>
    <dgm:pt modelId="{B1F4B6BF-CE8A-45FE-A37B-AC9408ECB3A3}" type="sibTrans" cxnId="{08066BAF-84FD-4E93-A881-6300770AD770}">
      <dgm:prSet/>
      <dgm:spPr/>
      <dgm:t>
        <a:bodyPr/>
        <a:lstStyle/>
        <a:p>
          <a:endParaRPr lang="ru-RU"/>
        </a:p>
      </dgm:t>
    </dgm:pt>
    <dgm:pt modelId="{C172FA25-4C8D-49B8-867D-FA9CC5608991}">
      <dgm:prSet/>
      <dgm:spPr/>
      <dgm:t>
        <a:bodyPr/>
        <a:lstStyle/>
        <a:p>
          <a:r>
            <a:rPr lang="ru-RU" b="1" dirty="0" smtClean="0"/>
            <a:t>Компакт-диски с видеоматериалами по реализации «Клубного часа» и движения «Волонтер группы»</a:t>
          </a:r>
          <a:endParaRPr lang="ru-RU" b="1" dirty="0" smtClean="0"/>
        </a:p>
      </dgm:t>
    </dgm:pt>
    <dgm:pt modelId="{AB3417FF-D1D0-4ECB-BE41-498F50F0D998}" type="parTrans" cxnId="{2B12E29F-367A-4CB9-AD6A-4D03EE93B600}">
      <dgm:prSet/>
      <dgm:spPr/>
      <dgm:t>
        <a:bodyPr/>
        <a:lstStyle/>
        <a:p>
          <a:endParaRPr lang="ru-RU"/>
        </a:p>
      </dgm:t>
    </dgm:pt>
    <dgm:pt modelId="{C7487B89-BEED-4758-BE8A-77C79C2794F2}" type="sibTrans" cxnId="{2B12E29F-367A-4CB9-AD6A-4D03EE93B600}">
      <dgm:prSet/>
      <dgm:spPr/>
      <dgm:t>
        <a:bodyPr/>
        <a:lstStyle/>
        <a:p>
          <a:endParaRPr lang="ru-RU"/>
        </a:p>
      </dgm:t>
    </dgm:pt>
    <dgm:pt modelId="{8F673B57-E7BD-4649-8AEA-9E0812D97278}">
      <dgm:prSet/>
      <dgm:spPr/>
      <dgm:t>
        <a:bodyPr/>
        <a:lstStyle/>
        <a:p>
          <a:r>
            <a:rPr lang="ru-RU" b="1" dirty="0" smtClean="0"/>
            <a:t>Пособие по организации зимних каникул «Зимняя сказка» в рамках реализации программы «Тропинки» В.Т. Кудрявцева</a:t>
          </a:r>
          <a:endParaRPr lang="ru-RU" b="1" dirty="0" smtClean="0"/>
        </a:p>
      </dgm:t>
    </dgm:pt>
    <dgm:pt modelId="{B627704A-2F65-48FA-9A1C-364E9C56C73B}" type="parTrans" cxnId="{3394AAE9-D436-4DF2-910F-1F2B967AB9DE}">
      <dgm:prSet/>
      <dgm:spPr/>
      <dgm:t>
        <a:bodyPr/>
        <a:lstStyle/>
        <a:p>
          <a:endParaRPr lang="ru-RU"/>
        </a:p>
      </dgm:t>
    </dgm:pt>
    <dgm:pt modelId="{8E043DA3-F5B6-4F6C-AE63-61F6F057E470}" type="sibTrans" cxnId="{3394AAE9-D436-4DF2-910F-1F2B967AB9DE}">
      <dgm:prSet/>
      <dgm:spPr/>
      <dgm:t>
        <a:bodyPr/>
        <a:lstStyle/>
        <a:p>
          <a:endParaRPr lang="ru-RU"/>
        </a:p>
      </dgm:t>
    </dgm:pt>
    <dgm:pt modelId="{E78ACB8D-4F05-48C3-A607-DE739BC4D7DB}">
      <dgm:prSet/>
      <dgm:spPr/>
      <dgm:t>
        <a:bodyPr/>
        <a:lstStyle/>
        <a:p>
          <a:r>
            <a:rPr lang="ru-RU" b="1" dirty="0" smtClean="0"/>
            <a:t>Методическое пособие  по использованию игрового набора «Дары </a:t>
          </a:r>
          <a:r>
            <a:rPr lang="ru-RU" b="1" dirty="0" err="1" smtClean="0"/>
            <a:t>Фребеля</a:t>
          </a:r>
          <a:r>
            <a:rPr lang="ru-RU" b="1" dirty="0" smtClean="0"/>
            <a:t>» в совместной деятельности с детьми дошкольного возраста  </a:t>
          </a:r>
          <a:endParaRPr lang="ru-RU" b="1" dirty="0" smtClean="0"/>
        </a:p>
      </dgm:t>
    </dgm:pt>
    <dgm:pt modelId="{26BE0A4F-0E6F-455A-89AB-70EE895E9A56}" type="parTrans" cxnId="{95F6AEFA-72BF-4E24-9BA6-A42720A38864}">
      <dgm:prSet/>
      <dgm:spPr/>
      <dgm:t>
        <a:bodyPr/>
        <a:lstStyle/>
        <a:p>
          <a:endParaRPr lang="ru-RU"/>
        </a:p>
      </dgm:t>
    </dgm:pt>
    <dgm:pt modelId="{DA828788-50AB-4EF3-AD5B-4840137A3868}" type="sibTrans" cxnId="{95F6AEFA-72BF-4E24-9BA6-A42720A38864}">
      <dgm:prSet/>
      <dgm:spPr/>
      <dgm:t>
        <a:bodyPr/>
        <a:lstStyle/>
        <a:p>
          <a:endParaRPr lang="ru-RU"/>
        </a:p>
      </dgm:t>
    </dgm:pt>
    <dgm:pt modelId="{AC0A8CF7-E2F5-44CB-8963-29C8FA89A739}" type="pres">
      <dgm:prSet presAssocID="{60FA68C2-E0F5-4D0F-A1EE-9293D9D399DF}" presName="diagram" presStyleCnt="0">
        <dgm:presLayoutVars>
          <dgm:dir/>
          <dgm:resizeHandles val="exact"/>
        </dgm:presLayoutVars>
      </dgm:prSet>
      <dgm:spPr/>
    </dgm:pt>
    <dgm:pt modelId="{FFB0EF88-3472-48ED-913A-450E2505AE5E}" type="pres">
      <dgm:prSet presAssocID="{ACDE08B8-E834-40CF-99E6-D6EF5AAEB51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30F65-88D2-40B0-AE2F-86B3E06947B6}" type="pres">
      <dgm:prSet presAssocID="{B1F4B6BF-CE8A-45FE-A37B-AC9408ECB3A3}" presName="sibTrans" presStyleCnt="0"/>
      <dgm:spPr/>
    </dgm:pt>
    <dgm:pt modelId="{F6CBD069-9305-4D01-8C76-3ECE725CC696}" type="pres">
      <dgm:prSet presAssocID="{C172FA25-4C8D-49B8-867D-FA9CC5608991}" presName="node" presStyleLbl="node1" presStyleIdx="1" presStyleCnt="4">
        <dgm:presLayoutVars>
          <dgm:bulletEnabled val="1"/>
        </dgm:presLayoutVars>
      </dgm:prSet>
      <dgm:spPr/>
    </dgm:pt>
    <dgm:pt modelId="{E5D013C5-9938-4D95-B674-2AD03B4CB765}" type="pres">
      <dgm:prSet presAssocID="{C7487B89-BEED-4758-BE8A-77C79C2794F2}" presName="sibTrans" presStyleCnt="0"/>
      <dgm:spPr/>
    </dgm:pt>
    <dgm:pt modelId="{5106F495-D0D2-4D0F-888E-998CBAB820D3}" type="pres">
      <dgm:prSet presAssocID="{8F673B57-E7BD-4649-8AEA-9E0812D97278}" presName="node" presStyleLbl="node1" presStyleIdx="2" presStyleCnt="4">
        <dgm:presLayoutVars>
          <dgm:bulletEnabled val="1"/>
        </dgm:presLayoutVars>
      </dgm:prSet>
      <dgm:spPr/>
    </dgm:pt>
    <dgm:pt modelId="{A62222AD-411F-437F-9602-BDA1B6A7FA7C}" type="pres">
      <dgm:prSet presAssocID="{8E043DA3-F5B6-4F6C-AE63-61F6F057E470}" presName="sibTrans" presStyleCnt="0"/>
      <dgm:spPr/>
    </dgm:pt>
    <dgm:pt modelId="{65B4655B-DA46-4691-950E-114CE8B1ADA6}" type="pres">
      <dgm:prSet presAssocID="{E78ACB8D-4F05-48C3-A607-DE739BC4D7DB}" presName="node" presStyleLbl="node1" presStyleIdx="3" presStyleCnt="4">
        <dgm:presLayoutVars>
          <dgm:bulletEnabled val="1"/>
        </dgm:presLayoutVars>
      </dgm:prSet>
      <dgm:spPr/>
    </dgm:pt>
  </dgm:ptLst>
  <dgm:cxnLst>
    <dgm:cxn modelId="{04A11A57-7874-46E1-8190-B2D26F4576B2}" type="presOf" srcId="{ACDE08B8-E834-40CF-99E6-D6EF5AAEB512}" destId="{FFB0EF88-3472-48ED-913A-450E2505AE5E}" srcOrd="0" destOrd="0" presId="urn:microsoft.com/office/officeart/2005/8/layout/default"/>
    <dgm:cxn modelId="{1BCDB881-3B52-45C8-B742-750ADE9BC693}" type="presOf" srcId="{60FA68C2-E0F5-4D0F-A1EE-9293D9D399DF}" destId="{AC0A8CF7-E2F5-44CB-8963-29C8FA89A739}" srcOrd="0" destOrd="0" presId="urn:microsoft.com/office/officeart/2005/8/layout/default"/>
    <dgm:cxn modelId="{A25DE01C-3040-401C-B3B6-F0E1208EA58E}" type="presOf" srcId="{E78ACB8D-4F05-48C3-A607-DE739BC4D7DB}" destId="{65B4655B-DA46-4691-950E-114CE8B1ADA6}" srcOrd="0" destOrd="0" presId="urn:microsoft.com/office/officeart/2005/8/layout/default"/>
    <dgm:cxn modelId="{08066BAF-84FD-4E93-A881-6300770AD770}" srcId="{60FA68C2-E0F5-4D0F-A1EE-9293D9D399DF}" destId="{ACDE08B8-E834-40CF-99E6-D6EF5AAEB512}" srcOrd="0" destOrd="0" parTransId="{22FD8C51-A0A1-46E8-AAED-F2A333C75675}" sibTransId="{B1F4B6BF-CE8A-45FE-A37B-AC9408ECB3A3}"/>
    <dgm:cxn modelId="{CF31D19F-2C4B-43DE-BBBC-95EC21DAA8FC}" type="presOf" srcId="{C172FA25-4C8D-49B8-867D-FA9CC5608991}" destId="{F6CBD069-9305-4D01-8C76-3ECE725CC696}" srcOrd="0" destOrd="0" presId="urn:microsoft.com/office/officeart/2005/8/layout/default"/>
    <dgm:cxn modelId="{95F6AEFA-72BF-4E24-9BA6-A42720A38864}" srcId="{60FA68C2-E0F5-4D0F-A1EE-9293D9D399DF}" destId="{E78ACB8D-4F05-48C3-A607-DE739BC4D7DB}" srcOrd="3" destOrd="0" parTransId="{26BE0A4F-0E6F-455A-89AB-70EE895E9A56}" sibTransId="{DA828788-50AB-4EF3-AD5B-4840137A3868}"/>
    <dgm:cxn modelId="{3394AAE9-D436-4DF2-910F-1F2B967AB9DE}" srcId="{60FA68C2-E0F5-4D0F-A1EE-9293D9D399DF}" destId="{8F673B57-E7BD-4649-8AEA-9E0812D97278}" srcOrd="2" destOrd="0" parTransId="{B627704A-2F65-48FA-9A1C-364E9C56C73B}" sibTransId="{8E043DA3-F5B6-4F6C-AE63-61F6F057E470}"/>
    <dgm:cxn modelId="{2B12E29F-367A-4CB9-AD6A-4D03EE93B600}" srcId="{60FA68C2-E0F5-4D0F-A1EE-9293D9D399DF}" destId="{C172FA25-4C8D-49B8-867D-FA9CC5608991}" srcOrd="1" destOrd="0" parTransId="{AB3417FF-D1D0-4ECB-BE41-498F50F0D998}" sibTransId="{C7487B89-BEED-4758-BE8A-77C79C2794F2}"/>
    <dgm:cxn modelId="{4A96F824-7AD2-471E-B57A-84052B21428D}" type="presOf" srcId="{8F673B57-E7BD-4649-8AEA-9E0812D97278}" destId="{5106F495-D0D2-4D0F-888E-998CBAB820D3}" srcOrd="0" destOrd="0" presId="urn:microsoft.com/office/officeart/2005/8/layout/default"/>
    <dgm:cxn modelId="{8EFAE608-0225-4304-9289-E43BE95E08A6}" type="presParOf" srcId="{AC0A8CF7-E2F5-44CB-8963-29C8FA89A739}" destId="{FFB0EF88-3472-48ED-913A-450E2505AE5E}" srcOrd="0" destOrd="0" presId="urn:microsoft.com/office/officeart/2005/8/layout/default"/>
    <dgm:cxn modelId="{B29900F4-8DAA-4451-A76B-04A38D977DE7}" type="presParOf" srcId="{AC0A8CF7-E2F5-44CB-8963-29C8FA89A739}" destId="{7B030F65-88D2-40B0-AE2F-86B3E06947B6}" srcOrd="1" destOrd="0" presId="urn:microsoft.com/office/officeart/2005/8/layout/default"/>
    <dgm:cxn modelId="{042A3CC6-A2C8-4D98-B3E7-04DE87126872}" type="presParOf" srcId="{AC0A8CF7-E2F5-44CB-8963-29C8FA89A739}" destId="{F6CBD069-9305-4D01-8C76-3ECE725CC696}" srcOrd="2" destOrd="0" presId="urn:microsoft.com/office/officeart/2005/8/layout/default"/>
    <dgm:cxn modelId="{D55E353B-F19B-400C-8C5D-9E974ADE2E8C}" type="presParOf" srcId="{AC0A8CF7-E2F5-44CB-8963-29C8FA89A739}" destId="{E5D013C5-9938-4D95-B674-2AD03B4CB765}" srcOrd="3" destOrd="0" presId="urn:microsoft.com/office/officeart/2005/8/layout/default"/>
    <dgm:cxn modelId="{36FDCE49-FDF5-4917-BAE7-2F1EB3C62922}" type="presParOf" srcId="{AC0A8CF7-E2F5-44CB-8963-29C8FA89A739}" destId="{5106F495-D0D2-4D0F-888E-998CBAB820D3}" srcOrd="4" destOrd="0" presId="urn:microsoft.com/office/officeart/2005/8/layout/default"/>
    <dgm:cxn modelId="{93E7AB9B-FF12-4A13-977C-9173B3B0C8AE}" type="presParOf" srcId="{AC0A8CF7-E2F5-44CB-8963-29C8FA89A739}" destId="{A62222AD-411F-437F-9602-BDA1B6A7FA7C}" srcOrd="5" destOrd="0" presId="urn:microsoft.com/office/officeart/2005/8/layout/default"/>
    <dgm:cxn modelId="{290379D4-A81A-45D1-A0B0-843862A51C87}" type="presParOf" srcId="{AC0A8CF7-E2F5-44CB-8963-29C8FA89A739}" destId="{65B4655B-DA46-4691-950E-114CE8B1ADA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954E92-C00D-4ACF-9845-08E307E4EF53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F5967D4-5025-47D4-B7F6-218AA8601B01}">
      <dgm:prSet phldrT="[Текст]"/>
      <dgm:spPr/>
      <dgm:t>
        <a:bodyPr/>
        <a:lstStyle/>
        <a:p>
          <a:r>
            <a:rPr lang="ru-RU" b="1" dirty="0" smtClean="0"/>
            <a:t>Выступление на региональном клубе педагогов ДОО «Содружество» </a:t>
          </a:r>
          <a:endParaRPr lang="ru-RU" b="1" dirty="0"/>
        </a:p>
      </dgm:t>
    </dgm:pt>
    <dgm:pt modelId="{33B622EE-BBA1-4972-B043-AC207325961B}" type="parTrans" cxnId="{E631C787-19E9-4BA3-8983-F07D7ABC9205}">
      <dgm:prSet/>
      <dgm:spPr/>
      <dgm:t>
        <a:bodyPr/>
        <a:lstStyle/>
        <a:p>
          <a:endParaRPr lang="ru-RU"/>
        </a:p>
      </dgm:t>
    </dgm:pt>
    <dgm:pt modelId="{94AC2AD0-23C2-4774-BFA4-4CD6D5D14A86}" type="sibTrans" cxnId="{E631C787-19E9-4BA3-8983-F07D7ABC9205}">
      <dgm:prSet/>
      <dgm:spPr/>
      <dgm:t>
        <a:bodyPr/>
        <a:lstStyle/>
        <a:p>
          <a:endParaRPr lang="ru-RU"/>
        </a:p>
      </dgm:t>
    </dgm:pt>
    <dgm:pt modelId="{684CF3D6-17CC-43D7-89D2-2FEB0A0052EA}">
      <dgm:prSet/>
      <dgm:spPr/>
      <dgm:t>
        <a:bodyPr/>
        <a:lstStyle/>
        <a:p>
          <a:r>
            <a:rPr lang="ru-RU" b="1" dirty="0" smtClean="0"/>
            <a:t>Участие в Форуме Образовательных Инициатив с опытом</a:t>
          </a:r>
          <a:endParaRPr lang="ru-RU" b="1" dirty="0" smtClean="0"/>
        </a:p>
      </dgm:t>
    </dgm:pt>
    <dgm:pt modelId="{9A673533-B5CF-4F58-83F2-9FA8E436C30E}" type="parTrans" cxnId="{470B6E07-31C3-43C8-A7E7-603F30AFE750}">
      <dgm:prSet/>
      <dgm:spPr/>
      <dgm:t>
        <a:bodyPr/>
        <a:lstStyle/>
        <a:p>
          <a:endParaRPr lang="ru-RU"/>
        </a:p>
      </dgm:t>
    </dgm:pt>
    <dgm:pt modelId="{20EAD039-463E-4129-890A-D825FD4D0D3B}" type="sibTrans" cxnId="{470B6E07-31C3-43C8-A7E7-603F30AFE750}">
      <dgm:prSet/>
      <dgm:spPr/>
      <dgm:t>
        <a:bodyPr/>
        <a:lstStyle/>
        <a:p>
          <a:endParaRPr lang="ru-RU"/>
        </a:p>
      </dgm:t>
    </dgm:pt>
    <dgm:pt modelId="{BFE49E12-EA8F-439B-B2F8-D8D79E800C20}">
      <dgm:prSet/>
      <dgm:spPr/>
      <dgm:t>
        <a:bodyPr/>
        <a:lstStyle/>
        <a:p>
          <a:r>
            <a:rPr lang="ru-RU" b="1" dirty="0" smtClean="0"/>
            <a:t>Положительное участие педагогов и воспитанников в конкурсах</a:t>
          </a:r>
          <a:endParaRPr lang="ru-RU" b="1" dirty="0" smtClean="0"/>
        </a:p>
      </dgm:t>
    </dgm:pt>
    <dgm:pt modelId="{F54532A8-26FC-44C9-8BF1-96084C483935}" type="parTrans" cxnId="{8450822C-4C34-443F-806E-53357A14AA8A}">
      <dgm:prSet/>
      <dgm:spPr/>
      <dgm:t>
        <a:bodyPr/>
        <a:lstStyle/>
        <a:p>
          <a:endParaRPr lang="ru-RU"/>
        </a:p>
      </dgm:t>
    </dgm:pt>
    <dgm:pt modelId="{79774AA4-FE19-41EE-BE2D-CC7941045F1E}" type="sibTrans" cxnId="{8450822C-4C34-443F-806E-53357A14AA8A}">
      <dgm:prSet/>
      <dgm:spPr/>
      <dgm:t>
        <a:bodyPr/>
        <a:lstStyle/>
        <a:p>
          <a:endParaRPr lang="ru-RU"/>
        </a:p>
      </dgm:t>
    </dgm:pt>
    <dgm:pt modelId="{87D85326-7202-4206-9878-8249A47E1D7E}">
      <dgm:prSet/>
      <dgm:spPr/>
      <dgm:t>
        <a:bodyPr/>
        <a:lstStyle/>
        <a:p>
          <a:r>
            <a:rPr lang="ru-RU" b="1" dirty="0" smtClean="0"/>
            <a:t>Выступление педагогов на методических объединениях с опытом работы, показ мастер-классов, занятий</a:t>
          </a:r>
          <a:endParaRPr lang="ru-RU" b="1" dirty="0" smtClean="0"/>
        </a:p>
      </dgm:t>
    </dgm:pt>
    <dgm:pt modelId="{388698B7-6CBB-49FE-B025-DFD780F8E4AA}" type="parTrans" cxnId="{764F374A-8680-4895-AABB-AAFB2497366D}">
      <dgm:prSet/>
      <dgm:spPr/>
      <dgm:t>
        <a:bodyPr/>
        <a:lstStyle/>
        <a:p>
          <a:endParaRPr lang="ru-RU"/>
        </a:p>
      </dgm:t>
    </dgm:pt>
    <dgm:pt modelId="{5ACA1ABD-0010-4C72-94AF-45539BC6A9F6}" type="sibTrans" cxnId="{764F374A-8680-4895-AABB-AAFB2497366D}">
      <dgm:prSet/>
      <dgm:spPr/>
      <dgm:t>
        <a:bodyPr/>
        <a:lstStyle/>
        <a:p>
          <a:endParaRPr lang="ru-RU"/>
        </a:p>
      </dgm:t>
    </dgm:pt>
    <dgm:pt modelId="{E6CAA7DF-96EF-4C4A-8F6C-F0320189910C}">
      <dgm:prSet/>
      <dgm:spPr/>
      <dgm:t>
        <a:bodyPr/>
        <a:lstStyle/>
        <a:p>
          <a:r>
            <a:rPr lang="ru-RU" b="1" dirty="0" smtClean="0"/>
            <a:t>Публикации в СМИ</a:t>
          </a:r>
          <a:endParaRPr lang="ru-RU" b="1" dirty="0" smtClean="0"/>
        </a:p>
      </dgm:t>
    </dgm:pt>
    <dgm:pt modelId="{96734E5F-E979-442B-9BA2-F2CA84F2E768}" type="parTrans" cxnId="{9AE9066E-A873-4475-9C2B-434D4A43F0C8}">
      <dgm:prSet/>
      <dgm:spPr/>
      <dgm:t>
        <a:bodyPr/>
        <a:lstStyle/>
        <a:p>
          <a:endParaRPr lang="ru-RU"/>
        </a:p>
      </dgm:t>
    </dgm:pt>
    <dgm:pt modelId="{A45D4C82-2A55-41C1-A220-091F17252A32}" type="sibTrans" cxnId="{9AE9066E-A873-4475-9C2B-434D4A43F0C8}">
      <dgm:prSet/>
      <dgm:spPr/>
      <dgm:t>
        <a:bodyPr/>
        <a:lstStyle/>
        <a:p>
          <a:endParaRPr lang="ru-RU"/>
        </a:p>
      </dgm:t>
    </dgm:pt>
    <dgm:pt modelId="{89A4265B-7554-44E5-B574-E571B0AAD93E}" type="pres">
      <dgm:prSet presAssocID="{38954E92-C00D-4ACF-9845-08E307E4EF53}" presName="linear" presStyleCnt="0">
        <dgm:presLayoutVars>
          <dgm:animLvl val="lvl"/>
          <dgm:resizeHandles val="exact"/>
        </dgm:presLayoutVars>
      </dgm:prSet>
      <dgm:spPr/>
    </dgm:pt>
    <dgm:pt modelId="{00010FB9-5E17-420F-80E5-BFCBD9BF1D3F}" type="pres">
      <dgm:prSet presAssocID="{2F5967D4-5025-47D4-B7F6-218AA8601B0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1B226-6C61-411E-BC6B-E7677DC8321B}" type="pres">
      <dgm:prSet presAssocID="{94AC2AD0-23C2-4774-BFA4-4CD6D5D14A86}" presName="spacer" presStyleCnt="0"/>
      <dgm:spPr/>
    </dgm:pt>
    <dgm:pt modelId="{F3228033-B44F-4CEA-B275-629BCA883796}" type="pres">
      <dgm:prSet presAssocID="{684CF3D6-17CC-43D7-89D2-2FEB0A0052E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7F1DC5B-9B4E-455F-BBCF-739B05E37B83}" type="pres">
      <dgm:prSet presAssocID="{20EAD039-463E-4129-890A-D825FD4D0D3B}" presName="spacer" presStyleCnt="0"/>
      <dgm:spPr/>
    </dgm:pt>
    <dgm:pt modelId="{79210056-DE9D-4BA6-9FA5-99FDC6CD39FF}" type="pres">
      <dgm:prSet presAssocID="{BFE49E12-EA8F-439B-B2F8-D8D79E800C2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0AD7018-53DE-479F-A86D-FE99D9E2CD8C}" type="pres">
      <dgm:prSet presAssocID="{79774AA4-FE19-41EE-BE2D-CC7941045F1E}" presName="spacer" presStyleCnt="0"/>
      <dgm:spPr/>
    </dgm:pt>
    <dgm:pt modelId="{2E5A4C8A-49BC-4FD6-AB31-5F6398742730}" type="pres">
      <dgm:prSet presAssocID="{87D85326-7202-4206-9878-8249A47E1D7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442BE30-E88C-40B6-9CB8-8A4F6A740631}" type="pres">
      <dgm:prSet presAssocID="{5ACA1ABD-0010-4C72-94AF-45539BC6A9F6}" presName="spacer" presStyleCnt="0"/>
      <dgm:spPr/>
    </dgm:pt>
    <dgm:pt modelId="{62053C7A-6ABB-4E34-8E15-62862371134B}" type="pres">
      <dgm:prSet presAssocID="{E6CAA7DF-96EF-4C4A-8F6C-F0320189910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450822C-4C34-443F-806E-53357A14AA8A}" srcId="{38954E92-C00D-4ACF-9845-08E307E4EF53}" destId="{BFE49E12-EA8F-439B-B2F8-D8D79E800C20}" srcOrd="2" destOrd="0" parTransId="{F54532A8-26FC-44C9-8BF1-96084C483935}" sibTransId="{79774AA4-FE19-41EE-BE2D-CC7941045F1E}"/>
    <dgm:cxn modelId="{E631C787-19E9-4BA3-8983-F07D7ABC9205}" srcId="{38954E92-C00D-4ACF-9845-08E307E4EF53}" destId="{2F5967D4-5025-47D4-B7F6-218AA8601B01}" srcOrd="0" destOrd="0" parTransId="{33B622EE-BBA1-4972-B043-AC207325961B}" sibTransId="{94AC2AD0-23C2-4774-BFA4-4CD6D5D14A86}"/>
    <dgm:cxn modelId="{A457E5A5-15ED-49C2-A4E3-29B8E6B8B94B}" type="presOf" srcId="{38954E92-C00D-4ACF-9845-08E307E4EF53}" destId="{89A4265B-7554-44E5-B574-E571B0AAD93E}" srcOrd="0" destOrd="0" presId="urn:microsoft.com/office/officeart/2005/8/layout/vList2"/>
    <dgm:cxn modelId="{A8A3542A-C7F8-4015-A09A-489D4AB6335D}" type="presOf" srcId="{87D85326-7202-4206-9878-8249A47E1D7E}" destId="{2E5A4C8A-49BC-4FD6-AB31-5F6398742730}" srcOrd="0" destOrd="0" presId="urn:microsoft.com/office/officeart/2005/8/layout/vList2"/>
    <dgm:cxn modelId="{E24301C8-3600-4CEA-BEF9-D3C7C56D24DE}" type="presOf" srcId="{2F5967D4-5025-47D4-B7F6-218AA8601B01}" destId="{00010FB9-5E17-420F-80E5-BFCBD9BF1D3F}" srcOrd="0" destOrd="0" presId="urn:microsoft.com/office/officeart/2005/8/layout/vList2"/>
    <dgm:cxn modelId="{E22ABD00-4617-4FA8-8B39-78EA4719C6BE}" type="presOf" srcId="{684CF3D6-17CC-43D7-89D2-2FEB0A0052EA}" destId="{F3228033-B44F-4CEA-B275-629BCA883796}" srcOrd="0" destOrd="0" presId="urn:microsoft.com/office/officeart/2005/8/layout/vList2"/>
    <dgm:cxn modelId="{764F374A-8680-4895-AABB-AAFB2497366D}" srcId="{38954E92-C00D-4ACF-9845-08E307E4EF53}" destId="{87D85326-7202-4206-9878-8249A47E1D7E}" srcOrd="3" destOrd="0" parTransId="{388698B7-6CBB-49FE-B025-DFD780F8E4AA}" sibTransId="{5ACA1ABD-0010-4C72-94AF-45539BC6A9F6}"/>
    <dgm:cxn modelId="{470B6E07-31C3-43C8-A7E7-603F30AFE750}" srcId="{38954E92-C00D-4ACF-9845-08E307E4EF53}" destId="{684CF3D6-17CC-43D7-89D2-2FEB0A0052EA}" srcOrd="1" destOrd="0" parTransId="{9A673533-B5CF-4F58-83F2-9FA8E436C30E}" sibTransId="{20EAD039-463E-4129-890A-D825FD4D0D3B}"/>
    <dgm:cxn modelId="{72812EE4-4F09-42F4-BFA7-7EA355A07C53}" type="presOf" srcId="{E6CAA7DF-96EF-4C4A-8F6C-F0320189910C}" destId="{62053C7A-6ABB-4E34-8E15-62862371134B}" srcOrd="0" destOrd="0" presId="urn:microsoft.com/office/officeart/2005/8/layout/vList2"/>
    <dgm:cxn modelId="{9AE9066E-A873-4475-9C2B-434D4A43F0C8}" srcId="{38954E92-C00D-4ACF-9845-08E307E4EF53}" destId="{E6CAA7DF-96EF-4C4A-8F6C-F0320189910C}" srcOrd="4" destOrd="0" parTransId="{96734E5F-E979-442B-9BA2-F2CA84F2E768}" sibTransId="{A45D4C82-2A55-41C1-A220-091F17252A32}"/>
    <dgm:cxn modelId="{06AB0F00-9802-4448-935A-C4013AE60648}" type="presOf" srcId="{BFE49E12-EA8F-439B-B2F8-D8D79E800C20}" destId="{79210056-DE9D-4BA6-9FA5-99FDC6CD39FF}" srcOrd="0" destOrd="0" presId="urn:microsoft.com/office/officeart/2005/8/layout/vList2"/>
    <dgm:cxn modelId="{6DDAAC06-D7BF-45E2-A77C-9B4710C3B391}" type="presParOf" srcId="{89A4265B-7554-44E5-B574-E571B0AAD93E}" destId="{00010FB9-5E17-420F-80E5-BFCBD9BF1D3F}" srcOrd="0" destOrd="0" presId="urn:microsoft.com/office/officeart/2005/8/layout/vList2"/>
    <dgm:cxn modelId="{BEBF6A0A-6F40-4F82-AB99-9031D169DB5A}" type="presParOf" srcId="{89A4265B-7554-44E5-B574-E571B0AAD93E}" destId="{6921B226-6C61-411E-BC6B-E7677DC8321B}" srcOrd="1" destOrd="0" presId="urn:microsoft.com/office/officeart/2005/8/layout/vList2"/>
    <dgm:cxn modelId="{29AC3E36-D39A-4758-B917-6CE2B22756CB}" type="presParOf" srcId="{89A4265B-7554-44E5-B574-E571B0AAD93E}" destId="{F3228033-B44F-4CEA-B275-629BCA883796}" srcOrd="2" destOrd="0" presId="urn:microsoft.com/office/officeart/2005/8/layout/vList2"/>
    <dgm:cxn modelId="{B38FD19D-DA95-4B89-8DFA-C460F410D9AF}" type="presParOf" srcId="{89A4265B-7554-44E5-B574-E571B0AAD93E}" destId="{B7F1DC5B-9B4E-455F-BBCF-739B05E37B83}" srcOrd="3" destOrd="0" presId="urn:microsoft.com/office/officeart/2005/8/layout/vList2"/>
    <dgm:cxn modelId="{6303DF47-8C67-441D-B866-738254BBAAAF}" type="presParOf" srcId="{89A4265B-7554-44E5-B574-E571B0AAD93E}" destId="{79210056-DE9D-4BA6-9FA5-99FDC6CD39FF}" srcOrd="4" destOrd="0" presId="urn:microsoft.com/office/officeart/2005/8/layout/vList2"/>
    <dgm:cxn modelId="{24C7CD5F-823F-46A8-92F9-83731A71055E}" type="presParOf" srcId="{89A4265B-7554-44E5-B574-E571B0AAD93E}" destId="{F0AD7018-53DE-479F-A86D-FE99D9E2CD8C}" srcOrd="5" destOrd="0" presId="urn:microsoft.com/office/officeart/2005/8/layout/vList2"/>
    <dgm:cxn modelId="{2D79C1AC-60BB-4BC4-A8E7-8EB9004E1627}" type="presParOf" srcId="{89A4265B-7554-44E5-B574-E571B0AAD93E}" destId="{2E5A4C8A-49BC-4FD6-AB31-5F6398742730}" srcOrd="6" destOrd="0" presId="urn:microsoft.com/office/officeart/2005/8/layout/vList2"/>
    <dgm:cxn modelId="{12BEFA56-CB63-4177-95B8-9AB5E8214280}" type="presParOf" srcId="{89A4265B-7554-44E5-B574-E571B0AAD93E}" destId="{E442BE30-E88C-40B6-9CB8-8A4F6A740631}" srcOrd="7" destOrd="0" presId="urn:microsoft.com/office/officeart/2005/8/layout/vList2"/>
    <dgm:cxn modelId="{6CE2CE4D-0D01-4639-9D9D-BA7822FC7F20}" type="presParOf" srcId="{89A4265B-7554-44E5-B574-E571B0AAD93E}" destId="{62053C7A-6ABB-4E34-8E15-62862371134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385EBB-7765-46BA-A775-F418C4D51F2F}" type="doc">
      <dgm:prSet loTypeId="urn:microsoft.com/office/officeart/2005/8/layout/chevron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D40B929-FE68-450E-8A46-21AFD13D8438}">
      <dgm:prSet phldrT="[Текст]" custT="1"/>
      <dgm:spPr/>
      <dgm:t>
        <a:bodyPr/>
        <a:lstStyle/>
        <a:p>
          <a:r>
            <a:rPr lang="ru-RU" sz="1600" b="1" dirty="0" smtClean="0"/>
            <a:t>Трансляция опыта работы через систему методических мероприятий в городе, крае</a:t>
          </a:r>
          <a:endParaRPr lang="ru-RU" sz="1600" b="1" dirty="0"/>
        </a:p>
      </dgm:t>
    </dgm:pt>
    <dgm:pt modelId="{C3697B67-3C4E-4787-858F-F0B642C2B065}" type="parTrans" cxnId="{4B246FD4-BE64-4356-AA1B-1C6C76BA268C}">
      <dgm:prSet/>
      <dgm:spPr/>
      <dgm:t>
        <a:bodyPr/>
        <a:lstStyle/>
        <a:p>
          <a:endParaRPr lang="ru-RU"/>
        </a:p>
      </dgm:t>
    </dgm:pt>
    <dgm:pt modelId="{9F3D7E47-0520-4BDA-9D6E-EAFE1EDC0814}" type="sibTrans" cxnId="{4B246FD4-BE64-4356-AA1B-1C6C76BA268C}">
      <dgm:prSet/>
      <dgm:spPr/>
      <dgm:t>
        <a:bodyPr/>
        <a:lstStyle/>
        <a:p>
          <a:endParaRPr lang="ru-RU"/>
        </a:p>
      </dgm:t>
    </dgm:pt>
    <dgm:pt modelId="{F549FDB8-C6B1-4A9C-85C2-C53EEBA7ED20}">
      <dgm:prSet phldrT="[Текст]" custT="1"/>
      <dgm:spPr/>
      <dgm:t>
        <a:bodyPr/>
        <a:lstStyle/>
        <a:p>
          <a:r>
            <a:rPr lang="ru-RU" sz="1600" b="1" dirty="0" smtClean="0"/>
            <a:t>Создание </a:t>
          </a:r>
          <a:r>
            <a:rPr lang="ru-RU" sz="1600" b="1" dirty="0" err="1" smtClean="0"/>
            <a:t>медиатеки</a:t>
          </a:r>
          <a:r>
            <a:rPr lang="ru-RU" sz="1600" b="1" dirty="0" smtClean="0"/>
            <a:t> материалов практического опыта организации образовательного процесса</a:t>
          </a:r>
          <a:endParaRPr lang="ru-RU" sz="1600" b="1" dirty="0"/>
        </a:p>
      </dgm:t>
    </dgm:pt>
    <dgm:pt modelId="{6E43A776-2F46-45F0-87A4-079534D93D00}" type="parTrans" cxnId="{CEE02C37-5957-4FB0-9DCE-0CC4CD8EED85}">
      <dgm:prSet/>
      <dgm:spPr/>
      <dgm:t>
        <a:bodyPr/>
        <a:lstStyle/>
        <a:p>
          <a:endParaRPr lang="ru-RU"/>
        </a:p>
      </dgm:t>
    </dgm:pt>
    <dgm:pt modelId="{11E7564F-252B-4ABF-930C-3DBFA906AEFE}" type="sibTrans" cxnId="{CEE02C37-5957-4FB0-9DCE-0CC4CD8EED85}">
      <dgm:prSet/>
      <dgm:spPr/>
      <dgm:t>
        <a:bodyPr/>
        <a:lstStyle/>
        <a:p>
          <a:endParaRPr lang="ru-RU"/>
        </a:p>
      </dgm:t>
    </dgm:pt>
    <dgm:pt modelId="{2A7C63F3-FBA4-4D52-A971-D25F21D2AF07}">
      <dgm:prSet phldrT="[Текст]" custT="1"/>
      <dgm:spPr/>
      <dgm:t>
        <a:bodyPr/>
        <a:lstStyle/>
        <a:p>
          <a:endParaRPr lang="ru-RU" sz="1600" dirty="0"/>
        </a:p>
      </dgm:t>
    </dgm:pt>
    <dgm:pt modelId="{2DB421AF-CDEB-4C7E-8886-9800C687A815}" type="parTrans" cxnId="{623C33FC-906A-4427-8F04-F5886FD5BF1D}">
      <dgm:prSet/>
      <dgm:spPr/>
      <dgm:t>
        <a:bodyPr/>
        <a:lstStyle/>
        <a:p>
          <a:endParaRPr lang="ru-RU"/>
        </a:p>
      </dgm:t>
    </dgm:pt>
    <dgm:pt modelId="{1B2F3744-4132-4B8A-87AB-EA637EE54E86}" type="sibTrans" cxnId="{623C33FC-906A-4427-8F04-F5886FD5BF1D}">
      <dgm:prSet/>
      <dgm:spPr/>
      <dgm:t>
        <a:bodyPr/>
        <a:lstStyle/>
        <a:p>
          <a:endParaRPr lang="ru-RU"/>
        </a:p>
      </dgm:t>
    </dgm:pt>
    <dgm:pt modelId="{8E25224F-A7C5-453E-9432-6D21DDB051FD}">
      <dgm:prSet phldrT="[Текст]" custT="1"/>
      <dgm:spPr/>
      <dgm:t>
        <a:bodyPr/>
        <a:lstStyle/>
        <a:p>
          <a:endParaRPr lang="ru-RU" sz="1600" dirty="0"/>
        </a:p>
      </dgm:t>
    </dgm:pt>
    <dgm:pt modelId="{E713AF64-F7F7-4B22-84C8-9D3601A81086}" type="parTrans" cxnId="{7973EF87-98A2-4C79-A7E3-10316673A9C2}">
      <dgm:prSet/>
      <dgm:spPr/>
      <dgm:t>
        <a:bodyPr/>
        <a:lstStyle/>
        <a:p>
          <a:endParaRPr lang="ru-RU"/>
        </a:p>
      </dgm:t>
    </dgm:pt>
    <dgm:pt modelId="{CC97691F-4E77-4093-AA20-4714CBC8F62A}" type="sibTrans" cxnId="{7973EF87-98A2-4C79-A7E3-10316673A9C2}">
      <dgm:prSet/>
      <dgm:spPr/>
      <dgm:t>
        <a:bodyPr/>
        <a:lstStyle/>
        <a:p>
          <a:endParaRPr lang="ru-RU"/>
        </a:p>
      </dgm:t>
    </dgm:pt>
    <dgm:pt modelId="{BC917E24-A3C6-45E5-B0B3-CA22B7B682C0}">
      <dgm:prSet custT="1"/>
      <dgm:spPr/>
      <dgm:t>
        <a:bodyPr/>
        <a:lstStyle/>
        <a:p>
          <a:r>
            <a:rPr lang="ru-RU" sz="1600" b="1" dirty="0" smtClean="0"/>
            <a:t>Разработка методических рекомендаций практического опыта проектирования индивидуального образовательного пространства ребенка в образовательном процессе</a:t>
          </a:r>
          <a:endParaRPr lang="ru-RU" sz="1600" b="1" dirty="0"/>
        </a:p>
      </dgm:t>
    </dgm:pt>
    <dgm:pt modelId="{10E3913C-7BCD-4EAA-93EB-0354F2E9A58E}" type="parTrans" cxnId="{2FA85F7F-643C-44A7-8587-C5994E415238}">
      <dgm:prSet/>
      <dgm:spPr/>
      <dgm:t>
        <a:bodyPr/>
        <a:lstStyle/>
        <a:p>
          <a:endParaRPr lang="ru-RU"/>
        </a:p>
      </dgm:t>
    </dgm:pt>
    <dgm:pt modelId="{974B93E0-5DF1-4774-93D4-374A2DBE4D95}" type="sibTrans" cxnId="{2FA85F7F-643C-44A7-8587-C5994E415238}">
      <dgm:prSet/>
      <dgm:spPr/>
      <dgm:t>
        <a:bodyPr/>
        <a:lstStyle/>
        <a:p>
          <a:endParaRPr lang="ru-RU"/>
        </a:p>
      </dgm:t>
    </dgm:pt>
    <dgm:pt modelId="{3F92E7E7-FBCB-44E0-A31F-5A08495DF16E}">
      <dgm:prSet custT="1"/>
      <dgm:spPr/>
      <dgm:t>
        <a:bodyPr/>
        <a:lstStyle/>
        <a:p>
          <a:endParaRPr lang="ru-RU" sz="1600" dirty="0"/>
        </a:p>
      </dgm:t>
    </dgm:pt>
    <dgm:pt modelId="{FF6E1A55-38F2-40D3-80B8-720EF78FB1F6}" type="parTrans" cxnId="{FDEEF97A-8AF6-4B71-AD2C-A5D94AA26A54}">
      <dgm:prSet/>
      <dgm:spPr/>
      <dgm:t>
        <a:bodyPr/>
        <a:lstStyle/>
        <a:p>
          <a:endParaRPr lang="ru-RU"/>
        </a:p>
      </dgm:t>
    </dgm:pt>
    <dgm:pt modelId="{A16CD467-DCD7-4B9F-830D-ACEED1A455FF}" type="sibTrans" cxnId="{FDEEF97A-8AF6-4B71-AD2C-A5D94AA26A54}">
      <dgm:prSet/>
      <dgm:spPr/>
      <dgm:t>
        <a:bodyPr/>
        <a:lstStyle/>
        <a:p>
          <a:endParaRPr lang="ru-RU"/>
        </a:p>
      </dgm:t>
    </dgm:pt>
    <dgm:pt modelId="{033A8460-923C-440E-99AA-0C11B20A5A69}">
      <dgm:prSet custT="1"/>
      <dgm:spPr/>
      <dgm:t>
        <a:bodyPr/>
        <a:lstStyle/>
        <a:p>
          <a:r>
            <a:rPr lang="ru-RU" sz="1600" b="1" dirty="0" smtClean="0"/>
            <a:t>Внедрение в образовательный процесс ООП «Тропинки» под редакцией В.Т.Кудрявцева»</a:t>
          </a:r>
          <a:endParaRPr lang="ru-RU" sz="1600" b="1" dirty="0"/>
        </a:p>
      </dgm:t>
    </dgm:pt>
    <dgm:pt modelId="{A37842FC-5D54-44AD-89E0-8C3B2C9B2552}" type="parTrans" cxnId="{5E1E8EC8-F1D4-421D-82D2-70E4C4E13DCC}">
      <dgm:prSet/>
      <dgm:spPr/>
      <dgm:t>
        <a:bodyPr/>
        <a:lstStyle/>
        <a:p>
          <a:endParaRPr lang="ru-RU"/>
        </a:p>
      </dgm:t>
    </dgm:pt>
    <dgm:pt modelId="{1B8C3311-C172-4546-B6E2-61A99A019423}" type="sibTrans" cxnId="{5E1E8EC8-F1D4-421D-82D2-70E4C4E13DCC}">
      <dgm:prSet/>
      <dgm:spPr/>
      <dgm:t>
        <a:bodyPr/>
        <a:lstStyle/>
        <a:p>
          <a:endParaRPr lang="ru-RU"/>
        </a:p>
      </dgm:t>
    </dgm:pt>
    <dgm:pt modelId="{8248A82D-8647-442C-836E-7AABE3FBA9E9}">
      <dgm:prSet custT="1"/>
      <dgm:spPr/>
      <dgm:t>
        <a:bodyPr/>
        <a:lstStyle/>
        <a:p>
          <a:endParaRPr lang="ru-RU" sz="1600" dirty="0"/>
        </a:p>
      </dgm:t>
    </dgm:pt>
    <dgm:pt modelId="{44B63408-6646-4D8F-92B8-5BB16AA8419E}" type="parTrans" cxnId="{24203395-2664-4E2B-A091-3A669F2E1EF3}">
      <dgm:prSet/>
      <dgm:spPr/>
      <dgm:t>
        <a:bodyPr/>
        <a:lstStyle/>
        <a:p>
          <a:endParaRPr lang="ru-RU"/>
        </a:p>
      </dgm:t>
    </dgm:pt>
    <dgm:pt modelId="{AAB78EB1-6DB1-4487-B138-E7FFCEBDC8C1}" type="sibTrans" cxnId="{24203395-2664-4E2B-A091-3A669F2E1EF3}">
      <dgm:prSet/>
      <dgm:spPr/>
      <dgm:t>
        <a:bodyPr/>
        <a:lstStyle/>
        <a:p>
          <a:endParaRPr lang="ru-RU"/>
        </a:p>
      </dgm:t>
    </dgm:pt>
    <dgm:pt modelId="{D95BCA16-EC92-4DE1-B26B-8E479A66F184}">
      <dgm:prSet custT="1"/>
      <dgm:spPr/>
      <dgm:t>
        <a:bodyPr/>
        <a:lstStyle/>
        <a:p>
          <a:r>
            <a:rPr lang="ru-RU" sz="1600" b="1" dirty="0" smtClean="0"/>
            <a:t>Публикации в СМИ</a:t>
          </a:r>
          <a:endParaRPr lang="ru-RU" sz="1600" b="1" dirty="0"/>
        </a:p>
      </dgm:t>
    </dgm:pt>
    <dgm:pt modelId="{1279F059-9038-410E-BF6B-574CF8670ED2}" type="parTrans" cxnId="{2D2EE4FD-2B7F-412C-9243-8F63F6C937CF}">
      <dgm:prSet/>
      <dgm:spPr/>
      <dgm:t>
        <a:bodyPr/>
        <a:lstStyle/>
        <a:p>
          <a:endParaRPr lang="ru-RU"/>
        </a:p>
      </dgm:t>
    </dgm:pt>
    <dgm:pt modelId="{A787E83A-CFD7-4EEF-85D4-7213A03F829A}" type="sibTrans" cxnId="{2D2EE4FD-2B7F-412C-9243-8F63F6C937CF}">
      <dgm:prSet/>
      <dgm:spPr/>
      <dgm:t>
        <a:bodyPr/>
        <a:lstStyle/>
        <a:p>
          <a:endParaRPr lang="ru-RU"/>
        </a:p>
      </dgm:t>
    </dgm:pt>
    <dgm:pt modelId="{A86CFA86-44CD-4F3F-86E3-9A63FE40DC79}">
      <dgm:prSet custT="1"/>
      <dgm:spPr/>
      <dgm:t>
        <a:bodyPr/>
        <a:lstStyle/>
        <a:p>
          <a:endParaRPr lang="ru-RU" sz="1600" dirty="0"/>
        </a:p>
      </dgm:t>
    </dgm:pt>
    <dgm:pt modelId="{56C62787-B2EE-44B6-AC47-21A46C1C4883}" type="parTrans" cxnId="{383082AA-C774-49E2-9DC5-C04D1CF6F2CE}">
      <dgm:prSet/>
      <dgm:spPr/>
      <dgm:t>
        <a:bodyPr/>
        <a:lstStyle/>
        <a:p>
          <a:endParaRPr lang="ru-RU"/>
        </a:p>
      </dgm:t>
    </dgm:pt>
    <dgm:pt modelId="{DE282BBB-A5B1-47FB-BD61-02BC5BC2AF36}" type="sibTrans" cxnId="{383082AA-C774-49E2-9DC5-C04D1CF6F2CE}">
      <dgm:prSet/>
      <dgm:spPr/>
      <dgm:t>
        <a:bodyPr/>
        <a:lstStyle/>
        <a:p>
          <a:endParaRPr lang="ru-RU"/>
        </a:p>
      </dgm:t>
    </dgm:pt>
    <dgm:pt modelId="{8B1840E8-AC1D-41E0-9F65-E47EEC28C656}">
      <dgm:prSet custT="1"/>
      <dgm:spPr/>
      <dgm:t>
        <a:bodyPr/>
        <a:lstStyle/>
        <a:p>
          <a:endParaRPr lang="ru-RU" sz="1600" dirty="0"/>
        </a:p>
      </dgm:t>
    </dgm:pt>
    <dgm:pt modelId="{2C1169EB-2AA5-4CDF-96FE-3A9A74FFBF56}" type="parTrans" cxnId="{52148DDD-EE46-46D7-868E-C297412ED7DD}">
      <dgm:prSet/>
      <dgm:spPr/>
      <dgm:t>
        <a:bodyPr/>
        <a:lstStyle/>
        <a:p>
          <a:endParaRPr lang="ru-RU"/>
        </a:p>
      </dgm:t>
    </dgm:pt>
    <dgm:pt modelId="{27D0D6BF-C41D-49A5-BA93-7BA42A043B56}" type="sibTrans" cxnId="{52148DDD-EE46-46D7-868E-C297412ED7DD}">
      <dgm:prSet/>
      <dgm:spPr/>
      <dgm:t>
        <a:bodyPr/>
        <a:lstStyle/>
        <a:p>
          <a:endParaRPr lang="ru-RU"/>
        </a:p>
      </dgm:t>
    </dgm:pt>
    <dgm:pt modelId="{5765BBCD-B78C-4AC3-9722-036F6013C466}">
      <dgm:prSet custT="1"/>
      <dgm:spPr/>
      <dgm:t>
        <a:bodyPr/>
        <a:lstStyle/>
        <a:p>
          <a:r>
            <a:rPr lang="ru-RU" sz="1600" b="1" dirty="0" smtClean="0"/>
            <a:t>Повышение показателей развития и комфортности детей в образовательном пространстве ДОУ (по результатам педагогической, психологической диагностики)</a:t>
          </a:r>
          <a:endParaRPr lang="ru-RU" sz="1600" b="1" dirty="0"/>
        </a:p>
      </dgm:t>
    </dgm:pt>
    <dgm:pt modelId="{3D20D982-F0E8-4C10-AC49-28FAFB2A4C8A}" type="parTrans" cxnId="{EBED6509-5D78-4C93-836A-30865188D0B6}">
      <dgm:prSet/>
      <dgm:spPr/>
      <dgm:t>
        <a:bodyPr/>
        <a:lstStyle/>
        <a:p>
          <a:endParaRPr lang="ru-RU"/>
        </a:p>
      </dgm:t>
    </dgm:pt>
    <dgm:pt modelId="{54506701-D52C-40A0-9213-87A77D85F2AF}" type="sibTrans" cxnId="{EBED6509-5D78-4C93-836A-30865188D0B6}">
      <dgm:prSet/>
      <dgm:spPr/>
      <dgm:t>
        <a:bodyPr/>
        <a:lstStyle/>
        <a:p>
          <a:endParaRPr lang="ru-RU"/>
        </a:p>
      </dgm:t>
    </dgm:pt>
    <dgm:pt modelId="{746A01F6-B5A2-471A-8244-2B0C418E42D1}">
      <dgm:prSet phldrT="[Текст]" custT="1"/>
      <dgm:spPr/>
      <dgm:t>
        <a:bodyPr/>
        <a:lstStyle/>
        <a:p>
          <a:endParaRPr lang="ru-RU" sz="1600" b="1" dirty="0"/>
        </a:p>
      </dgm:t>
    </dgm:pt>
    <dgm:pt modelId="{A46CB73E-D3F3-4BDE-850D-9018D795D692}" type="parTrans" cxnId="{53534484-3269-470B-9CF1-7D6B9A3F5396}">
      <dgm:prSet/>
      <dgm:spPr/>
      <dgm:t>
        <a:bodyPr/>
        <a:lstStyle/>
        <a:p>
          <a:endParaRPr lang="ru-RU"/>
        </a:p>
      </dgm:t>
    </dgm:pt>
    <dgm:pt modelId="{A748163C-773E-4609-85FF-BE486474629C}" type="sibTrans" cxnId="{53534484-3269-470B-9CF1-7D6B9A3F5396}">
      <dgm:prSet/>
      <dgm:spPr/>
      <dgm:t>
        <a:bodyPr/>
        <a:lstStyle/>
        <a:p>
          <a:endParaRPr lang="ru-RU"/>
        </a:p>
      </dgm:t>
    </dgm:pt>
    <dgm:pt modelId="{BC7522EE-53B6-44F6-B33B-D1EF6BFAFC9F}">
      <dgm:prSet custT="1"/>
      <dgm:spPr/>
      <dgm:t>
        <a:bodyPr/>
        <a:lstStyle/>
        <a:p>
          <a:endParaRPr lang="ru-RU" sz="1600" b="1" dirty="0"/>
        </a:p>
      </dgm:t>
    </dgm:pt>
    <dgm:pt modelId="{BB7A02B4-48A4-42C4-BFA6-1308A96EB382}" type="parTrans" cxnId="{E2C2C5A4-E48C-43BA-A7CF-35ADFCE563E2}">
      <dgm:prSet/>
      <dgm:spPr/>
      <dgm:t>
        <a:bodyPr/>
        <a:lstStyle/>
        <a:p>
          <a:endParaRPr lang="ru-RU"/>
        </a:p>
      </dgm:t>
    </dgm:pt>
    <dgm:pt modelId="{65956424-39DC-4C85-AFFB-EFB47BB55A37}" type="sibTrans" cxnId="{E2C2C5A4-E48C-43BA-A7CF-35ADFCE563E2}">
      <dgm:prSet/>
      <dgm:spPr/>
      <dgm:t>
        <a:bodyPr/>
        <a:lstStyle/>
        <a:p>
          <a:endParaRPr lang="ru-RU"/>
        </a:p>
      </dgm:t>
    </dgm:pt>
    <dgm:pt modelId="{6D294107-FEF8-4B26-A751-DAFDB4FE2F2A}">
      <dgm:prSet phldrT="[Текст]" custT="1"/>
      <dgm:spPr/>
      <dgm:t>
        <a:bodyPr/>
        <a:lstStyle/>
        <a:p>
          <a:endParaRPr lang="ru-RU" sz="1600" dirty="0"/>
        </a:p>
      </dgm:t>
    </dgm:pt>
    <dgm:pt modelId="{84B162D5-29D7-48E4-A835-05F50968FEF6}" type="parTrans" cxnId="{5C689ACF-41A0-495A-8ED2-0048982EC7D8}">
      <dgm:prSet/>
      <dgm:spPr/>
      <dgm:t>
        <a:bodyPr/>
        <a:lstStyle/>
        <a:p>
          <a:endParaRPr lang="ru-RU"/>
        </a:p>
      </dgm:t>
    </dgm:pt>
    <dgm:pt modelId="{8F262F85-E13D-405A-A9EA-2B81157EB448}" type="sibTrans" cxnId="{5C689ACF-41A0-495A-8ED2-0048982EC7D8}">
      <dgm:prSet/>
      <dgm:spPr/>
      <dgm:t>
        <a:bodyPr/>
        <a:lstStyle/>
        <a:p>
          <a:endParaRPr lang="ru-RU"/>
        </a:p>
      </dgm:t>
    </dgm:pt>
    <dgm:pt modelId="{BAC0BFAF-138A-46CE-A02F-B1E256D973C6}">
      <dgm:prSet phldrT="[Текст]"/>
      <dgm:spPr/>
      <dgm:t>
        <a:bodyPr/>
        <a:lstStyle/>
        <a:p>
          <a:endParaRPr lang="ru-RU" dirty="0"/>
        </a:p>
      </dgm:t>
    </dgm:pt>
    <dgm:pt modelId="{FC78A08F-7F6E-408B-869A-14BCEDBCD739}" type="parTrans" cxnId="{027412E6-2B2A-4D26-8858-BAEB83391EDF}">
      <dgm:prSet/>
      <dgm:spPr/>
      <dgm:t>
        <a:bodyPr/>
        <a:lstStyle/>
        <a:p>
          <a:endParaRPr lang="ru-RU"/>
        </a:p>
      </dgm:t>
    </dgm:pt>
    <dgm:pt modelId="{F9021851-30B2-4802-BA9B-15A4EBBB21BF}" type="sibTrans" cxnId="{027412E6-2B2A-4D26-8858-BAEB83391EDF}">
      <dgm:prSet/>
      <dgm:spPr/>
      <dgm:t>
        <a:bodyPr/>
        <a:lstStyle/>
        <a:p>
          <a:endParaRPr lang="ru-RU"/>
        </a:p>
      </dgm:t>
    </dgm:pt>
    <dgm:pt modelId="{11D79C45-490A-4754-9147-255DE9F4B526}" type="pres">
      <dgm:prSet presAssocID="{BC385EBB-7765-46BA-A775-F418C4D51F2F}" presName="linearFlow" presStyleCnt="0">
        <dgm:presLayoutVars>
          <dgm:dir/>
          <dgm:animLvl val="lvl"/>
          <dgm:resizeHandles val="exact"/>
        </dgm:presLayoutVars>
      </dgm:prSet>
      <dgm:spPr/>
    </dgm:pt>
    <dgm:pt modelId="{C38BC621-EED6-48E0-A0B6-D975E34CB0D0}" type="pres">
      <dgm:prSet presAssocID="{BAC0BFAF-138A-46CE-A02F-B1E256D973C6}" presName="composite" presStyleCnt="0"/>
      <dgm:spPr/>
    </dgm:pt>
    <dgm:pt modelId="{68600095-C446-4683-999C-8C1F07BCA375}" type="pres">
      <dgm:prSet presAssocID="{BAC0BFAF-138A-46CE-A02F-B1E256D973C6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DB49CC06-EA17-4D52-A7F1-79CE4A665435}" type="pres">
      <dgm:prSet presAssocID="{BAC0BFAF-138A-46CE-A02F-B1E256D973C6}" presName="descendantText" presStyleLbl="alignAcc1" presStyleIdx="0" presStyleCnt="6">
        <dgm:presLayoutVars>
          <dgm:bulletEnabled val="1"/>
        </dgm:presLayoutVars>
      </dgm:prSet>
      <dgm:spPr/>
    </dgm:pt>
    <dgm:pt modelId="{58CA7E1A-A93B-4916-9CCA-9435DAAEAB54}" type="pres">
      <dgm:prSet presAssocID="{F9021851-30B2-4802-BA9B-15A4EBBB21BF}" presName="sp" presStyleCnt="0"/>
      <dgm:spPr/>
    </dgm:pt>
    <dgm:pt modelId="{42128736-AD20-4A22-BCDD-7AA721DE70FE}" type="pres">
      <dgm:prSet presAssocID="{6D294107-FEF8-4B26-A751-DAFDB4FE2F2A}" presName="composite" presStyleCnt="0"/>
      <dgm:spPr/>
    </dgm:pt>
    <dgm:pt modelId="{4D161464-2294-4280-869E-7A9C3BA281D1}" type="pres">
      <dgm:prSet presAssocID="{6D294107-FEF8-4B26-A751-DAFDB4FE2F2A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C3AEA29B-B7CD-42B3-842E-584C960F6C41}" type="pres">
      <dgm:prSet presAssocID="{6D294107-FEF8-4B26-A751-DAFDB4FE2F2A}" presName="descendantText" presStyleLbl="alignAcc1" presStyleIdx="1" presStyleCnt="6">
        <dgm:presLayoutVars>
          <dgm:bulletEnabled val="1"/>
        </dgm:presLayoutVars>
      </dgm:prSet>
      <dgm:spPr/>
    </dgm:pt>
    <dgm:pt modelId="{36268878-FCD5-4F3E-BD5D-DA138F7A811F}" type="pres">
      <dgm:prSet presAssocID="{8F262F85-E13D-405A-A9EA-2B81157EB448}" presName="sp" presStyleCnt="0"/>
      <dgm:spPr/>
    </dgm:pt>
    <dgm:pt modelId="{A415F36A-FE2E-4E66-A6AF-83FF9C420964}" type="pres">
      <dgm:prSet presAssocID="{2A7C63F3-FBA4-4D52-A971-D25F21D2AF07}" presName="composite" presStyleCnt="0"/>
      <dgm:spPr/>
    </dgm:pt>
    <dgm:pt modelId="{F26BF2D6-A7EA-4FE0-90EC-82EBB9D2742A}" type="pres">
      <dgm:prSet presAssocID="{2A7C63F3-FBA4-4D52-A971-D25F21D2AF07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23877C6D-6D5A-4B45-A419-C870E94343A8}" type="pres">
      <dgm:prSet presAssocID="{2A7C63F3-FBA4-4D52-A971-D25F21D2AF07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92BCB1-BC57-4D9F-A448-46F3F9E4DAB7}" type="pres">
      <dgm:prSet presAssocID="{1B2F3744-4132-4B8A-87AB-EA637EE54E86}" presName="sp" presStyleCnt="0"/>
      <dgm:spPr/>
    </dgm:pt>
    <dgm:pt modelId="{8C8ABCDC-B6DB-4B42-8FFE-3825443B817C}" type="pres">
      <dgm:prSet presAssocID="{3F92E7E7-FBCB-44E0-A31F-5A08495DF16E}" presName="composite" presStyleCnt="0"/>
      <dgm:spPr/>
    </dgm:pt>
    <dgm:pt modelId="{F029B510-FC87-4860-AFFB-3FD1F5653A2A}" type="pres">
      <dgm:prSet presAssocID="{3F92E7E7-FBCB-44E0-A31F-5A08495DF16E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2ED66775-46DF-4BA7-B06B-AF9EBB003A0F}" type="pres">
      <dgm:prSet presAssocID="{3F92E7E7-FBCB-44E0-A31F-5A08495DF16E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B80F4-7E68-4852-98D4-06891F127546}" type="pres">
      <dgm:prSet presAssocID="{A16CD467-DCD7-4B9F-830D-ACEED1A455FF}" presName="sp" presStyleCnt="0"/>
      <dgm:spPr/>
    </dgm:pt>
    <dgm:pt modelId="{5379F885-B21F-4305-9142-0EFC056FBC93}" type="pres">
      <dgm:prSet presAssocID="{8248A82D-8647-442C-836E-7AABE3FBA9E9}" presName="composite" presStyleCnt="0"/>
      <dgm:spPr/>
    </dgm:pt>
    <dgm:pt modelId="{8765F771-67A3-4AB4-8A51-F19E4AFD1B82}" type="pres">
      <dgm:prSet presAssocID="{8248A82D-8647-442C-836E-7AABE3FBA9E9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0FD29-4375-46B5-9732-EC9D88849F35}" type="pres">
      <dgm:prSet presAssocID="{8248A82D-8647-442C-836E-7AABE3FBA9E9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3FBFB8-DD4A-4C60-8139-F61D62110F70}" type="pres">
      <dgm:prSet presAssocID="{AAB78EB1-6DB1-4487-B138-E7FFCEBDC8C1}" presName="sp" presStyleCnt="0"/>
      <dgm:spPr/>
    </dgm:pt>
    <dgm:pt modelId="{C63AE3CB-B0EB-40DA-B6CD-866DE8922559}" type="pres">
      <dgm:prSet presAssocID="{A86CFA86-44CD-4F3F-86E3-9A63FE40DC79}" presName="composite" presStyleCnt="0"/>
      <dgm:spPr/>
    </dgm:pt>
    <dgm:pt modelId="{CFB33023-DF1D-438E-B791-8B64706F2B7B}" type="pres">
      <dgm:prSet presAssocID="{A86CFA86-44CD-4F3F-86E3-9A63FE40DC79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8000D-6494-4DB9-8200-8611DD2508A7}" type="pres">
      <dgm:prSet presAssocID="{A86CFA86-44CD-4F3F-86E3-9A63FE40DC79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4B246FD4-BE64-4356-AA1B-1C6C76BA268C}" srcId="{BAC0BFAF-138A-46CE-A02F-B1E256D973C6}" destId="{0D40B929-FE68-450E-8A46-21AFD13D8438}" srcOrd="0" destOrd="0" parTransId="{C3697B67-3C4E-4787-858F-F0B642C2B065}" sibTransId="{9F3D7E47-0520-4BDA-9D6E-EAFE1EDC0814}"/>
    <dgm:cxn modelId="{4265FF1C-CF5B-4B9B-883B-70638675B88B}" type="presOf" srcId="{BAC0BFAF-138A-46CE-A02F-B1E256D973C6}" destId="{68600095-C446-4683-999C-8C1F07BCA375}" srcOrd="0" destOrd="0" presId="urn:microsoft.com/office/officeart/2005/8/layout/chevron2"/>
    <dgm:cxn modelId="{86FEEE31-6B6A-468B-B7F7-739F01FD9204}" type="presOf" srcId="{D95BCA16-EC92-4DE1-B26B-8E479A66F184}" destId="{38B0FD29-4375-46B5-9732-EC9D88849F35}" srcOrd="0" destOrd="1" presId="urn:microsoft.com/office/officeart/2005/8/layout/chevron2"/>
    <dgm:cxn modelId="{623C33FC-906A-4427-8F04-F5886FD5BF1D}" srcId="{BC385EBB-7765-46BA-A775-F418C4D51F2F}" destId="{2A7C63F3-FBA4-4D52-A971-D25F21D2AF07}" srcOrd="2" destOrd="0" parTransId="{2DB421AF-CDEB-4C7E-8886-9800C687A815}" sibTransId="{1B2F3744-4132-4B8A-87AB-EA637EE54E86}"/>
    <dgm:cxn modelId="{87D911A4-A272-40AC-9ECA-B2B6E509FA81}" type="presOf" srcId="{BC917E24-A3C6-45E5-B0B3-CA22B7B682C0}" destId="{23877C6D-6D5A-4B45-A419-C870E94343A8}" srcOrd="0" destOrd="0" presId="urn:microsoft.com/office/officeart/2005/8/layout/chevron2"/>
    <dgm:cxn modelId="{CEE02C37-5957-4FB0-9DCE-0CC4CD8EED85}" srcId="{6D294107-FEF8-4B26-A751-DAFDB4FE2F2A}" destId="{F549FDB8-C6B1-4A9C-85C2-C53EEBA7ED20}" srcOrd="1" destOrd="0" parTransId="{6E43A776-2F46-45F0-87A4-079534D93D00}" sibTransId="{11E7564F-252B-4ABF-930C-3DBFA906AEFE}"/>
    <dgm:cxn modelId="{E2D78589-3BE2-47CA-816F-B686305CD403}" type="presOf" srcId="{033A8460-923C-440E-99AA-0C11B20A5A69}" destId="{2ED66775-46DF-4BA7-B06B-AF9EBB003A0F}" srcOrd="0" destOrd="0" presId="urn:microsoft.com/office/officeart/2005/8/layout/chevron2"/>
    <dgm:cxn modelId="{FC41C4D0-675F-403C-990A-A6E2DF7BE46E}" type="presOf" srcId="{746A01F6-B5A2-471A-8244-2B0C418E42D1}" destId="{C3AEA29B-B7CD-42B3-842E-584C960F6C41}" srcOrd="0" destOrd="0" presId="urn:microsoft.com/office/officeart/2005/8/layout/chevron2"/>
    <dgm:cxn modelId="{FDEEF97A-8AF6-4B71-AD2C-A5D94AA26A54}" srcId="{BC385EBB-7765-46BA-A775-F418C4D51F2F}" destId="{3F92E7E7-FBCB-44E0-A31F-5A08495DF16E}" srcOrd="3" destOrd="0" parTransId="{FF6E1A55-38F2-40D3-80B8-720EF78FB1F6}" sibTransId="{A16CD467-DCD7-4B9F-830D-ACEED1A455FF}"/>
    <dgm:cxn modelId="{B30FDE8B-8760-4DF8-A660-9CB09D2D159C}" type="presOf" srcId="{8E25224F-A7C5-453E-9432-6D21DDB051FD}" destId="{C3AEA29B-B7CD-42B3-842E-584C960F6C41}" srcOrd="0" destOrd="2" presId="urn:microsoft.com/office/officeart/2005/8/layout/chevron2"/>
    <dgm:cxn modelId="{EBED6509-5D78-4C93-836A-30865188D0B6}" srcId="{A86CFA86-44CD-4F3F-86E3-9A63FE40DC79}" destId="{5765BBCD-B78C-4AC3-9722-036F6013C466}" srcOrd="0" destOrd="0" parTransId="{3D20D982-F0E8-4C10-AC49-28FAFB2A4C8A}" sibTransId="{54506701-D52C-40A0-9213-87A77D85F2AF}"/>
    <dgm:cxn modelId="{747CEEE2-7257-4A37-AE87-23EB645B997F}" type="presOf" srcId="{0D40B929-FE68-450E-8A46-21AFD13D8438}" destId="{DB49CC06-EA17-4D52-A7F1-79CE4A665435}" srcOrd="0" destOrd="0" presId="urn:microsoft.com/office/officeart/2005/8/layout/chevron2"/>
    <dgm:cxn modelId="{52148DDD-EE46-46D7-868E-C297412ED7DD}" srcId="{8248A82D-8647-442C-836E-7AABE3FBA9E9}" destId="{8B1840E8-AC1D-41E0-9F65-E47EEC28C656}" srcOrd="2" destOrd="0" parTransId="{2C1169EB-2AA5-4CDF-96FE-3A9A74FFBF56}" sibTransId="{27D0D6BF-C41D-49A5-BA93-7BA42A043B56}"/>
    <dgm:cxn modelId="{53534484-3269-470B-9CF1-7D6B9A3F5396}" srcId="{6D294107-FEF8-4B26-A751-DAFDB4FE2F2A}" destId="{746A01F6-B5A2-471A-8244-2B0C418E42D1}" srcOrd="0" destOrd="0" parTransId="{A46CB73E-D3F3-4BDE-850D-9018D795D692}" sibTransId="{A748163C-773E-4609-85FF-BE486474629C}"/>
    <dgm:cxn modelId="{7973EF87-98A2-4C79-A7E3-10316673A9C2}" srcId="{6D294107-FEF8-4B26-A751-DAFDB4FE2F2A}" destId="{8E25224F-A7C5-453E-9432-6D21DDB051FD}" srcOrd="2" destOrd="0" parTransId="{E713AF64-F7F7-4B22-84C8-9D3601A81086}" sibTransId="{CC97691F-4E77-4093-AA20-4714CBC8F62A}"/>
    <dgm:cxn modelId="{2D2EE4FD-2B7F-412C-9243-8F63F6C937CF}" srcId="{8248A82D-8647-442C-836E-7AABE3FBA9E9}" destId="{D95BCA16-EC92-4DE1-B26B-8E479A66F184}" srcOrd="1" destOrd="0" parTransId="{1279F059-9038-410E-BF6B-574CF8670ED2}" sibTransId="{A787E83A-CFD7-4EEF-85D4-7213A03F829A}"/>
    <dgm:cxn modelId="{E2C2C5A4-E48C-43BA-A7CF-35ADFCE563E2}" srcId="{8248A82D-8647-442C-836E-7AABE3FBA9E9}" destId="{BC7522EE-53B6-44F6-B33B-D1EF6BFAFC9F}" srcOrd="0" destOrd="0" parTransId="{BB7A02B4-48A4-42C4-BFA6-1308A96EB382}" sibTransId="{65956424-39DC-4C85-AFFB-EFB47BB55A37}"/>
    <dgm:cxn modelId="{D839D915-ECC4-433F-A970-E1A587913BD9}" type="presOf" srcId="{F549FDB8-C6B1-4A9C-85C2-C53EEBA7ED20}" destId="{C3AEA29B-B7CD-42B3-842E-584C960F6C41}" srcOrd="0" destOrd="1" presId="urn:microsoft.com/office/officeart/2005/8/layout/chevron2"/>
    <dgm:cxn modelId="{A22FA55F-4C48-4D42-9691-DD87C1CBD2FE}" type="presOf" srcId="{BC385EBB-7765-46BA-A775-F418C4D51F2F}" destId="{11D79C45-490A-4754-9147-255DE9F4B526}" srcOrd="0" destOrd="0" presId="urn:microsoft.com/office/officeart/2005/8/layout/chevron2"/>
    <dgm:cxn modelId="{027412E6-2B2A-4D26-8858-BAEB83391EDF}" srcId="{BC385EBB-7765-46BA-A775-F418C4D51F2F}" destId="{BAC0BFAF-138A-46CE-A02F-B1E256D973C6}" srcOrd="0" destOrd="0" parTransId="{FC78A08F-7F6E-408B-869A-14BCEDBCD739}" sibTransId="{F9021851-30B2-4802-BA9B-15A4EBBB21BF}"/>
    <dgm:cxn modelId="{C7DB4CCB-610E-4F4B-8039-D20280DDCC73}" type="presOf" srcId="{6D294107-FEF8-4B26-A751-DAFDB4FE2F2A}" destId="{4D161464-2294-4280-869E-7A9C3BA281D1}" srcOrd="0" destOrd="0" presId="urn:microsoft.com/office/officeart/2005/8/layout/chevron2"/>
    <dgm:cxn modelId="{5C689ACF-41A0-495A-8ED2-0048982EC7D8}" srcId="{BC385EBB-7765-46BA-A775-F418C4D51F2F}" destId="{6D294107-FEF8-4B26-A751-DAFDB4FE2F2A}" srcOrd="1" destOrd="0" parTransId="{84B162D5-29D7-48E4-A835-05F50968FEF6}" sibTransId="{8F262F85-E13D-405A-A9EA-2B81157EB448}"/>
    <dgm:cxn modelId="{24203395-2664-4E2B-A091-3A669F2E1EF3}" srcId="{BC385EBB-7765-46BA-A775-F418C4D51F2F}" destId="{8248A82D-8647-442C-836E-7AABE3FBA9E9}" srcOrd="4" destOrd="0" parTransId="{44B63408-6646-4D8F-92B8-5BB16AA8419E}" sibTransId="{AAB78EB1-6DB1-4487-B138-E7FFCEBDC8C1}"/>
    <dgm:cxn modelId="{D94095B5-B7F0-400E-8FCE-F986D9F83785}" type="presOf" srcId="{2A7C63F3-FBA4-4D52-A971-D25F21D2AF07}" destId="{F26BF2D6-A7EA-4FE0-90EC-82EBB9D2742A}" srcOrd="0" destOrd="0" presId="urn:microsoft.com/office/officeart/2005/8/layout/chevron2"/>
    <dgm:cxn modelId="{7699870D-C9CD-4EF9-B0A6-0402307A5189}" type="presOf" srcId="{3F92E7E7-FBCB-44E0-A31F-5A08495DF16E}" destId="{F029B510-FC87-4860-AFFB-3FD1F5653A2A}" srcOrd="0" destOrd="0" presId="urn:microsoft.com/office/officeart/2005/8/layout/chevron2"/>
    <dgm:cxn modelId="{2FA85F7F-643C-44A7-8587-C5994E415238}" srcId="{2A7C63F3-FBA4-4D52-A971-D25F21D2AF07}" destId="{BC917E24-A3C6-45E5-B0B3-CA22B7B682C0}" srcOrd="0" destOrd="0" parTransId="{10E3913C-7BCD-4EAA-93EB-0354F2E9A58E}" sibTransId="{974B93E0-5DF1-4774-93D4-374A2DBE4D95}"/>
    <dgm:cxn modelId="{5E1E8EC8-F1D4-421D-82D2-70E4C4E13DCC}" srcId="{3F92E7E7-FBCB-44E0-A31F-5A08495DF16E}" destId="{033A8460-923C-440E-99AA-0C11B20A5A69}" srcOrd="0" destOrd="0" parTransId="{A37842FC-5D54-44AD-89E0-8C3B2C9B2552}" sibTransId="{1B8C3311-C172-4546-B6E2-61A99A019423}"/>
    <dgm:cxn modelId="{955241ED-4FCB-4D3B-97D5-23D218512A06}" type="presOf" srcId="{A86CFA86-44CD-4F3F-86E3-9A63FE40DC79}" destId="{CFB33023-DF1D-438E-B791-8B64706F2B7B}" srcOrd="0" destOrd="0" presId="urn:microsoft.com/office/officeart/2005/8/layout/chevron2"/>
    <dgm:cxn modelId="{383082AA-C774-49E2-9DC5-C04D1CF6F2CE}" srcId="{BC385EBB-7765-46BA-A775-F418C4D51F2F}" destId="{A86CFA86-44CD-4F3F-86E3-9A63FE40DC79}" srcOrd="5" destOrd="0" parTransId="{56C62787-B2EE-44B6-AC47-21A46C1C4883}" sibTransId="{DE282BBB-A5B1-47FB-BD61-02BC5BC2AF36}"/>
    <dgm:cxn modelId="{6B26322D-925E-4459-B70E-BB04588D47ED}" type="presOf" srcId="{BC7522EE-53B6-44F6-B33B-D1EF6BFAFC9F}" destId="{38B0FD29-4375-46B5-9732-EC9D88849F35}" srcOrd="0" destOrd="0" presId="urn:microsoft.com/office/officeart/2005/8/layout/chevron2"/>
    <dgm:cxn modelId="{AA062DFE-7082-4E3A-B3F8-7249CB620D73}" type="presOf" srcId="{5765BBCD-B78C-4AC3-9722-036F6013C466}" destId="{2AB8000D-6494-4DB9-8200-8611DD2508A7}" srcOrd="0" destOrd="0" presId="urn:microsoft.com/office/officeart/2005/8/layout/chevron2"/>
    <dgm:cxn modelId="{969795C8-7FA5-4117-8084-6AAE5C36DDAD}" type="presOf" srcId="{8B1840E8-AC1D-41E0-9F65-E47EEC28C656}" destId="{38B0FD29-4375-46B5-9732-EC9D88849F35}" srcOrd="0" destOrd="2" presId="urn:microsoft.com/office/officeart/2005/8/layout/chevron2"/>
    <dgm:cxn modelId="{C1555559-5876-475F-8A11-7D8E4DB0E0D3}" type="presOf" srcId="{8248A82D-8647-442C-836E-7AABE3FBA9E9}" destId="{8765F771-67A3-4AB4-8A51-F19E4AFD1B82}" srcOrd="0" destOrd="0" presId="urn:microsoft.com/office/officeart/2005/8/layout/chevron2"/>
    <dgm:cxn modelId="{243C7E80-E39D-41F8-9CBA-0A65309FB10E}" type="presParOf" srcId="{11D79C45-490A-4754-9147-255DE9F4B526}" destId="{C38BC621-EED6-48E0-A0B6-D975E34CB0D0}" srcOrd="0" destOrd="0" presId="urn:microsoft.com/office/officeart/2005/8/layout/chevron2"/>
    <dgm:cxn modelId="{BE839A70-6098-4C6A-A8D9-CC44838BCA64}" type="presParOf" srcId="{C38BC621-EED6-48E0-A0B6-D975E34CB0D0}" destId="{68600095-C446-4683-999C-8C1F07BCA375}" srcOrd="0" destOrd="0" presId="urn:microsoft.com/office/officeart/2005/8/layout/chevron2"/>
    <dgm:cxn modelId="{ADACF6E5-D565-4D99-BA77-A67F987A4BFC}" type="presParOf" srcId="{C38BC621-EED6-48E0-A0B6-D975E34CB0D0}" destId="{DB49CC06-EA17-4D52-A7F1-79CE4A665435}" srcOrd="1" destOrd="0" presId="urn:microsoft.com/office/officeart/2005/8/layout/chevron2"/>
    <dgm:cxn modelId="{F7E02DE1-B93F-4643-A7F1-8BF0D42DE5BE}" type="presParOf" srcId="{11D79C45-490A-4754-9147-255DE9F4B526}" destId="{58CA7E1A-A93B-4916-9CCA-9435DAAEAB54}" srcOrd="1" destOrd="0" presId="urn:microsoft.com/office/officeart/2005/8/layout/chevron2"/>
    <dgm:cxn modelId="{D914A311-9ED6-438E-B8C9-9DB37EA87B96}" type="presParOf" srcId="{11D79C45-490A-4754-9147-255DE9F4B526}" destId="{42128736-AD20-4A22-BCDD-7AA721DE70FE}" srcOrd="2" destOrd="0" presId="urn:microsoft.com/office/officeart/2005/8/layout/chevron2"/>
    <dgm:cxn modelId="{228186BA-E646-4B53-A60E-536001048B9B}" type="presParOf" srcId="{42128736-AD20-4A22-BCDD-7AA721DE70FE}" destId="{4D161464-2294-4280-869E-7A9C3BA281D1}" srcOrd="0" destOrd="0" presId="urn:microsoft.com/office/officeart/2005/8/layout/chevron2"/>
    <dgm:cxn modelId="{5184CE62-E80D-4738-839F-E6E6CB05706C}" type="presParOf" srcId="{42128736-AD20-4A22-BCDD-7AA721DE70FE}" destId="{C3AEA29B-B7CD-42B3-842E-584C960F6C41}" srcOrd="1" destOrd="0" presId="urn:microsoft.com/office/officeart/2005/8/layout/chevron2"/>
    <dgm:cxn modelId="{92D30D77-1069-46DB-A810-C7A0CF156696}" type="presParOf" srcId="{11D79C45-490A-4754-9147-255DE9F4B526}" destId="{36268878-FCD5-4F3E-BD5D-DA138F7A811F}" srcOrd="3" destOrd="0" presId="urn:microsoft.com/office/officeart/2005/8/layout/chevron2"/>
    <dgm:cxn modelId="{C7273ECE-EA34-4998-A7AE-AC3AC0A8F4F7}" type="presParOf" srcId="{11D79C45-490A-4754-9147-255DE9F4B526}" destId="{A415F36A-FE2E-4E66-A6AF-83FF9C420964}" srcOrd="4" destOrd="0" presId="urn:microsoft.com/office/officeart/2005/8/layout/chevron2"/>
    <dgm:cxn modelId="{0000A856-CF3A-4149-B6B3-9BE45CDDDDBC}" type="presParOf" srcId="{A415F36A-FE2E-4E66-A6AF-83FF9C420964}" destId="{F26BF2D6-A7EA-4FE0-90EC-82EBB9D2742A}" srcOrd="0" destOrd="0" presId="urn:microsoft.com/office/officeart/2005/8/layout/chevron2"/>
    <dgm:cxn modelId="{16FC583D-820E-4246-8E61-56E7DCB27E05}" type="presParOf" srcId="{A415F36A-FE2E-4E66-A6AF-83FF9C420964}" destId="{23877C6D-6D5A-4B45-A419-C870E94343A8}" srcOrd="1" destOrd="0" presId="urn:microsoft.com/office/officeart/2005/8/layout/chevron2"/>
    <dgm:cxn modelId="{34BFA173-3D6B-4960-A520-E20D932452A1}" type="presParOf" srcId="{11D79C45-490A-4754-9147-255DE9F4B526}" destId="{E192BCB1-BC57-4D9F-A448-46F3F9E4DAB7}" srcOrd="5" destOrd="0" presId="urn:microsoft.com/office/officeart/2005/8/layout/chevron2"/>
    <dgm:cxn modelId="{FAA86138-EA59-443B-9812-761B047F1F46}" type="presParOf" srcId="{11D79C45-490A-4754-9147-255DE9F4B526}" destId="{8C8ABCDC-B6DB-4B42-8FFE-3825443B817C}" srcOrd="6" destOrd="0" presId="urn:microsoft.com/office/officeart/2005/8/layout/chevron2"/>
    <dgm:cxn modelId="{CB886EC6-6967-442E-871B-420418AD5624}" type="presParOf" srcId="{8C8ABCDC-B6DB-4B42-8FFE-3825443B817C}" destId="{F029B510-FC87-4860-AFFB-3FD1F5653A2A}" srcOrd="0" destOrd="0" presId="urn:microsoft.com/office/officeart/2005/8/layout/chevron2"/>
    <dgm:cxn modelId="{4AC69E60-E80B-4B18-8DD0-CD78A8EB9C0D}" type="presParOf" srcId="{8C8ABCDC-B6DB-4B42-8FFE-3825443B817C}" destId="{2ED66775-46DF-4BA7-B06B-AF9EBB003A0F}" srcOrd="1" destOrd="0" presId="urn:microsoft.com/office/officeart/2005/8/layout/chevron2"/>
    <dgm:cxn modelId="{34771CE2-BE1F-4374-B6D5-2C83FE2A28A3}" type="presParOf" srcId="{11D79C45-490A-4754-9147-255DE9F4B526}" destId="{EE5B80F4-7E68-4852-98D4-06891F127546}" srcOrd="7" destOrd="0" presId="urn:microsoft.com/office/officeart/2005/8/layout/chevron2"/>
    <dgm:cxn modelId="{9CBE979D-5BD4-4E2F-A2AC-0C0285DD48D2}" type="presParOf" srcId="{11D79C45-490A-4754-9147-255DE9F4B526}" destId="{5379F885-B21F-4305-9142-0EFC056FBC93}" srcOrd="8" destOrd="0" presId="urn:microsoft.com/office/officeart/2005/8/layout/chevron2"/>
    <dgm:cxn modelId="{6071C5FF-34F1-4928-A32D-DB65B3C0A118}" type="presParOf" srcId="{5379F885-B21F-4305-9142-0EFC056FBC93}" destId="{8765F771-67A3-4AB4-8A51-F19E4AFD1B82}" srcOrd="0" destOrd="0" presId="urn:microsoft.com/office/officeart/2005/8/layout/chevron2"/>
    <dgm:cxn modelId="{A7F5B94D-6524-474B-9D68-56127B68CA4E}" type="presParOf" srcId="{5379F885-B21F-4305-9142-0EFC056FBC93}" destId="{38B0FD29-4375-46B5-9732-EC9D88849F35}" srcOrd="1" destOrd="0" presId="urn:microsoft.com/office/officeart/2005/8/layout/chevron2"/>
    <dgm:cxn modelId="{9022881D-BE02-4F4D-9E91-2DEDBE7616E5}" type="presParOf" srcId="{11D79C45-490A-4754-9147-255DE9F4B526}" destId="{103FBFB8-DD4A-4C60-8139-F61D62110F70}" srcOrd="9" destOrd="0" presId="urn:microsoft.com/office/officeart/2005/8/layout/chevron2"/>
    <dgm:cxn modelId="{B536B16D-8C8A-4424-A555-FFB6D1855B8B}" type="presParOf" srcId="{11D79C45-490A-4754-9147-255DE9F4B526}" destId="{C63AE3CB-B0EB-40DA-B6CD-866DE8922559}" srcOrd="10" destOrd="0" presId="urn:microsoft.com/office/officeart/2005/8/layout/chevron2"/>
    <dgm:cxn modelId="{7874DE55-58F7-4061-9170-3CE932A0B82B}" type="presParOf" srcId="{C63AE3CB-B0EB-40DA-B6CD-866DE8922559}" destId="{CFB33023-DF1D-438E-B791-8B64706F2B7B}" srcOrd="0" destOrd="0" presId="urn:microsoft.com/office/officeart/2005/8/layout/chevron2"/>
    <dgm:cxn modelId="{08A73FDD-099C-4E08-9A0F-8F74D37A63A8}" type="presParOf" srcId="{C63AE3CB-B0EB-40DA-B6CD-866DE8922559}" destId="{2AB8000D-6494-4DB9-8200-8611DD2508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B0EF88-3472-48ED-913A-450E2505AE5E}">
      <dsp:nvSpPr>
        <dsp:cNvPr id="0" name=""/>
        <dsp:cNvSpPr/>
      </dsp:nvSpPr>
      <dsp:spPr>
        <a:xfrm>
          <a:off x="178123" y="2090"/>
          <a:ext cx="3842197" cy="230531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Сборники методического материала с конспектами НОД по познавательному и художественно-эстетическому развитию</a:t>
          </a:r>
          <a:endParaRPr lang="ru-RU" sz="2500" b="1" kern="1200" dirty="0"/>
        </a:p>
      </dsp:txBody>
      <dsp:txXfrm>
        <a:off x="178123" y="2090"/>
        <a:ext cx="3842197" cy="2305318"/>
      </dsp:txXfrm>
    </dsp:sp>
    <dsp:sp modelId="{F6CBD069-9305-4D01-8C76-3ECE725CC696}">
      <dsp:nvSpPr>
        <dsp:cNvPr id="0" name=""/>
        <dsp:cNvSpPr/>
      </dsp:nvSpPr>
      <dsp:spPr>
        <a:xfrm>
          <a:off x="4404540" y="2090"/>
          <a:ext cx="3842197" cy="230531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Компакт-диски с видеоматериалами по реализации «Клубного часа» и движения «Волонтер группы»</a:t>
          </a:r>
          <a:endParaRPr lang="ru-RU" sz="2500" b="1" kern="1200" dirty="0" smtClean="0"/>
        </a:p>
      </dsp:txBody>
      <dsp:txXfrm>
        <a:off x="4404540" y="2090"/>
        <a:ext cx="3842197" cy="2305318"/>
      </dsp:txXfrm>
    </dsp:sp>
    <dsp:sp modelId="{5106F495-D0D2-4D0F-888E-998CBAB820D3}">
      <dsp:nvSpPr>
        <dsp:cNvPr id="0" name=""/>
        <dsp:cNvSpPr/>
      </dsp:nvSpPr>
      <dsp:spPr>
        <a:xfrm>
          <a:off x="178123" y="2691628"/>
          <a:ext cx="3842197" cy="23053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Пособие по организации зимних каникул «Зимняя сказка» в рамках реализации программы «Тропинки» В.Т. Кудрявцева</a:t>
          </a:r>
          <a:endParaRPr lang="ru-RU" sz="2500" b="1" kern="1200" dirty="0" smtClean="0"/>
        </a:p>
      </dsp:txBody>
      <dsp:txXfrm>
        <a:off x="178123" y="2691628"/>
        <a:ext cx="3842197" cy="2305318"/>
      </dsp:txXfrm>
    </dsp:sp>
    <dsp:sp modelId="{65B4655B-DA46-4691-950E-114CE8B1ADA6}">
      <dsp:nvSpPr>
        <dsp:cNvPr id="0" name=""/>
        <dsp:cNvSpPr/>
      </dsp:nvSpPr>
      <dsp:spPr>
        <a:xfrm>
          <a:off x="4404540" y="2691628"/>
          <a:ext cx="3842197" cy="23053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Методическое пособие  по использованию игрового набора «Дары </a:t>
          </a:r>
          <a:r>
            <a:rPr lang="ru-RU" sz="2500" b="1" kern="1200" dirty="0" err="1" smtClean="0"/>
            <a:t>Фребеля</a:t>
          </a:r>
          <a:r>
            <a:rPr lang="ru-RU" sz="2500" b="1" kern="1200" dirty="0" smtClean="0"/>
            <a:t>» в совместной деятельности с детьми дошкольного возраста  </a:t>
          </a:r>
          <a:endParaRPr lang="ru-RU" sz="2500" b="1" kern="1200" dirty="0" smtClean="0"/>
        </a:p>
      </dsp:txBody>
      <dsp:txXfrm>
        <a:off x="4404540" y="2691628"/>
        <a:ext cx="3842197" cy="23053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010FB9-5E17-420F-80E5-BFCBD9BF1D3F}">
      <dsp:nvSpPr>
        <dsp:cNvPr id="0" name=""/>
        <dsp:cNvSpPr/>
      </dsp:nvSpPr>
      <dsp:spPr>
        <a:xfrm>
          <a:off x="0" y="80879"/>
          <a:ext cx="8229600" cy="9149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Выступление на региональном клубе педагогов ДОО «Содружество» </a:t>
          </a:r>
          <a:endParaRPr lang="ru-RU" sz="2300" b="1" kern="1200" dirty="0"/>
        </a:p>
      </dsp:txBody>
      <dsp:txXfrm>
        <a:off x="0" y="80879"/>
        <a:ext cx="8229600" cy="914940"/>
      </dsp:txXfrm>
    </dsp:sp>
    <dsp:sp modelId="{F3228033-B44F-4CEA-B275-629BCA883796}">
      <dsp:nvSpPr>
        <dsp:cNvPr id="0" name=""/>
        <dsp:cNvSpPr/>
      </dsp:nvSpPr>
      <dsp:spPr>
        <a:xfrm>
          <a:off x="0" y="1062059"/>
          <a:ext cx="8229600" cy="914940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Участие в Форуме Образовательных Инициатив с опытом</a:t>
          </a:r>
          <a:endParaRPr lang="ru-RU" sz="2300" b="1" kern="1200" dirty="0" smtClean="0"/>
        </a:p>
      </dsp:txBody>
      <dsp:txXfrm>
        <a:off x="0" y="1062059"/>
        <a:ext cx="8229600" cy="914940"/>
      </dsp:txXfrm>
    </dsp:sp>
    <dsp:sp modelId="{79210056-DE9D-4BA6-9FA5-99FDC6CD39FF}">
      <dsp:nvSpPr>
        <dsp:cNvPr id="0" name=""/>
        <dsp:cNvSpPr/>
      </dsp:nvSpPr>
      <dsp:spPr>
        <a:xfrm>
          <a:off x="0" y="2043239"/>
          <a:ext cx="8229600" cy="91494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Положительное участие педагогов и воспитанников в конкурсах</a:t>
          </a:r>
          <a:endParaRPr lang="ru-RU" sz="2300" b="1" kern="1200" dirty="0" smtClean="0"/>
        </a:p>
      </dsp:txBody>
      <dsp:txXfrm>
        <a:off x="0" y="2043239"/>
        <a:ext cx="8229600" cy="914940"/>
      </dsp:txXfrm>
    </dsp:sp>
    <dsp:sp modelId="{2E5A4C8A-49BC-4FD6-AB31-5F6398742730}">
      <dsp:nvSpPr>
        <dsp:cNvPr id="0" name=""/>
        <dsp:cNvSpPr/>
      </dsp:nvSpPr>
      <dsp:spPr>
        <a:xfrm>
          <a:off x="0" y="3024419"/>
          <a:ext cx="8229600" cy="914940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Выступление педагогов на методических объединениях с опытом работы, показ мастер-классов, занятий</a:t>
          </a:r>
          <a:endParaRPr lang="ru-RU" sz="2300" b="1" kern="1200" dirty="0" smtClean="0"/>
        </a:p>
      </dsp:txBody>
      <dsp:txXfrm>
        <a:off x="0" y="3024419"/>
        <a:ext cx="8229600" cy="914940"/>
      </dsp:txXfrm>
    </dsp:sp>
    <dsp:sp modelId="{62053C7A-6ABB-4E34-8E15-62862371134B}">
      <dsp:nvSpPr>
        <dsp:cNvPr id="0" name=""/>
        <dsp:cNvSpPr/>
      </dsp:nvSpPr>
      <dsp:spPr>
        <a:xfrm>
          <a:off x="0" y="4005599"/>
          <a:ext cx="8229600" cy="91494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Публикации в СМИ</a:t>
          </a:r>
          <a:endParaRPr lang="ru-RU" sz="2300" b="1" kern="1200" dirty="0" smtClean="0"/>
        </a:p>
      </dsp:txBody>
      <dsp:txXfrm>
        <a:off x="0" y="4005599"/>
        <a:ext cx="8229600" cy="9149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600095-C446-4683-999C-8C1F07BCA375}">
      <dsp:nvSpPr>
        <dsp:cNvPr id="0" name=""/>
        <dsp:cNvSpPr/>
      </dsp:nvSpPr>
      <dsp:spPr>
        <a:xfrm rot="5400000">
          <a:off x="-135258" y="139776"/>
          <a:ext cx="901720" cy="631204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 rot="5400000">
        <a:off x="-135258" y="139776"/>
        <a:ext cx="901720" cy="631204"/>
      </dsp:txXfrm>
    </dsp:sp>
    <dsp:sp modelId="{DB49CC06-EA17-4D52-A7F1-79CE4A665435}">
      <dsp:nvSpPr>
        <dsp:cNvPr id="0" name=""/>
        <dsp:cNvSpPr/>
      </dsp:nvSpPr>
      <dsp:spPr>
        <a:xfrm rot="5400000">
          <a:off x="4137343" y="-3501619"/>
          <a:ext cx="586118" cy="7598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Трансляция опыта работы через систему методических мероприятий в городе, крае</a:t>
          </a:r>
          <a:endParaRPr lang="ru-RU" sz="1600" b="1" kern="1200" dirty="0"/>
        </a:p>
      </dsp:txBody>
      <dsp:txXfrm rot="5400000">
        <a:off x="4137343" y="-3501619"/>
        <a:ext cx="586118" cy="7598395"/>
      </dsp:txXfrm>
    </dsp:sp>
    <dsp:sp modelId="{4D161464-2294-4280-869E-7A9C3BA281D1}">
      <dsp:nvSpPr>
        <dsp:cNvPr id="0" name=""/>
        <dsp:cNvSpPr/>
      </dsp:nvSpPr>
      <dsp:spPr>
        <a:xfrm rot="5400000">
          <a:off x="-135258" y="943507"/>
          <a:ext cx="901720" cy="631204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35258" y="943507"/>
        <a:ext cx="901720" cy="631204"/>
      </dsp:txXfrm>
    </dsp:sp>
    <dsp:sp modelId="{C3AEA29B-B7CD-42B3-842E-584C960F6C41}">
      <dsp:nvSpPr>
        <dsp:cNvPr id="0" name=""/>
        <dsp:cNvSpPr/>
      </dsp:nvSpPr>
      <dsp:spPr>
        <a:xfrm rot="5400000">
          <a:off x="4137343" y="-2697889"/>
          <a:ext cx="586118" cy="7598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Создание </a:t>
          </a:r>
          <a:r>
            <a:rPr lang="ru-RU" sz="1600" b="1" kern="1200" dirty="0" err="1" smtClean="0"/>
            <a:t>медиатеки</a:t>
          </a:r>
          <a:r>
            <a:rPr lang="ru-RU" sz="1600" b="1" kern="1200" dirty="0" smtClean="0"/>
            <a:t> материалов практического опыта организации образовательного процесса</a:t>
          </a: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 rot="5400000">
        <a:off x="4137343" y="-2697889"/>
        <a:ext cx="586118" cy="7598395"/>
      </dsp:txXfrm>
    </dsp:sp>
    <dsp:sp modelId="{F26BF2D6-A7EA-4FE0-90EC-82EBB9D2742A}">
      <dsp:nvSpPr>
        <dsp:cNvPr id="0" name=""/>
        <dsp:cNvSpPr/>
      </dsp:nvSpPr>
      <dsp:spPr>
        <a:xfrm rot="5400000">
          <a:off x="-135258" y="1747238"/>
          <a:ext cx="901720" cy="631204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35258" y="1747238"/>
        <a:ext cx="901720" cy="631204"/>
      </dsp:txXfrm>
    </dsp:sp>
    <dsp:sp modelId="{23877C6D-6D5A-4B45-A419-C870E94343A8}">
      <dsp:nvSpPr>
        <dsp:cNvPr id="0" name=""/>
        <dsp:cNvSpPr/>
      </dsp:nvSpPr>
      <dsp:spPr>
        <a:xfrm rot="5400000">
          <a:off x="4137343" y="-1894158"/>
          <a:ext cx="586118" cy="7598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Разработка методических рекомендаций практического опыта проектирования индивидуального образовательного пространства ребенка в образовательном процессе</a:t>
          </a:r>
          <a:endParaRPr lang="ru-RU" sz="1600" b="1" kern="1200" dirty="0"/>
        </a:p>
      </dsp:txBody>
      <dsp:txXfrm rot="5400000">
        <a:off x="4137343" y="-1894158"/>
        <a:ext cx="586118" cy="7598395"/>
      </dsp:txXfrm>
    </dsp:sp>
    <dsp:sp modelId="{F029B510-FC87-4860-AFFB-3FD1F5653A2A}">
      <dsp:nvSpPr>
        <dsp:cNvPr id="0" name=""/>
        <dsp:cNvSpPr/>
      </dsp:nvSpPr>
      <dsp:spPr>
        <a:xfrm rot="5400000">
          <a:off x="-135258" y="2550968"/>
          <a:ext cx="901720" cy="631204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35258" y="2550968"/>
        <a:ext cx="901720" cy="631204"/>
      </dsp:txXfrm>
    </dsp:sp>
    <dsp:sp modelId="{2ED66775-46DF-4BA7-B06B-AF9EBB003A0F}">
      <dsp:nvSpPr>
        <dsp:cNvPr id="0" name=""/>
        <dsp:cNvSpPr/>
      </dsp:nvSpPr>
      <dsp:spPr>
        <a:xfrm rot="5400000">
          <a:off x="4137343" y="-1090428"/>
          <a:ext cx="586118" cy="7598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Внедрение в образовательный процесс ООП «Тропинки» под редакцией В.Т.Кудрявцева»</a:t>
          </a:r>
          <a:endParaRPr lang="ru-RU" sz="1600" b="1" kern="1200" dirty="0"/>
        </a:p>
      </dsp:txBody>
      <dsp:txXfrm rot="5400000">
        <a:off x="4137343" y="-1090428"/>
        <a:ext cx="586118" cy="7598395"/>
      </dsp:txXfrm>
    </dsp:sp>
    <dsp:sp modelId="{8765F771-67A3-4AB4-8A51-F19E4AFD1B82}">
      <dsp:nvSpPr>
        <dsp:cNvPr id="0" name=""/>
        <dsp:cNvSpPr/>
      </dsp:nvSpPr>
      <dsp:spPr>
        <a:xfrm rot="5400000">
          <a:off x="-135258" y="3354699"/>
          <a:ext cx="901720" cy="631204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35258" y="3354699"/>
        <a:ext cx="901720" cy="631204"/>
      </dsp:txXfrm>
    </dsp:sp>
    <dsp:sp modelId="{38B0FD29-4375-46B5-9732-EC9D88849F35}">
      <dsp:nvSpPr>
        <dsp:cNvPr id="0" name=""/>
        <dsp:cNvSpPr/>
      </dsp:nvSpPr>
      <dsp:spPr>
        <a:xfrm rot="5400000">
          <a:off x="4137343" y="-286697"/>
          <a:ext cx="586118" cy="7598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Публикации в СМИ</a:t>
          </a: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 rot="5400000">
        <a:off x="4137343" y="-286697"/>
        <a:ext cx="586118" cy="7598395"/>
      </dsp:txXfrm>
    </dsp:sp>
    <dsp:sp modelId="{CFB33023-DF1D-438E-B791-8B64706F2B7B}">
      <dsp:nvSpPr>
        <dsp:cNvPr id="0" name=""/>
        <dsp:cNvSpPr/>
      </dsp:nvSpPr>
      <dsp:spPr>
        <a:xfrm rot="5400000">
          <a:off x="-135258" y="4158429"/>
          <a:ext cx="901720" cy="631204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135258" y="4158429"/>
        <a:ext cx="901720" cy="631204"/>
      </dsp:txXfrm>
    </dsp:sp>
    <dsp:sp modelId="{2AB8000D-6494-4DB9-8200-8611DD2508A7}">
      <dsp:nvSpPr>
        <dsp:cNvPr id="0" name=""/>
        <dsp:cNvSpPr/>
      </dsp:nvSpPr>
      <dsp:spPr>
        <a:xfrm rot="5400000">
          <a:off x="4137343" y="517032"/>
          <a:ext cx="586118" cy="7598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Повышение показателей развития и комфортности детей в образовательном пространстве ДОУ (по результатам педагогической, психологической диагностики)</a:t>
          </a:r>
          <a:endParaRPr lang="ru-RU" sz="1600" b="1" kern="1200" dirty="0"/>
        </a:p>
      </dsp:txBody>
      <dsp:txXfrm rot="5400000">
        <a:off x="4137343" y="517032"/>
        <a:ext cx="586118" cy="7598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A0662A-BCE1-49CE-A7F4-AFA4125F0A6C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0E13D5-3207-4454-B045-311952C6D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CC\Desktop\Новая папка (2)\Kin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0"/>
            <a:ext cx="9166225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C\Desktop\Новая папка (2)\Kin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5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149080"/>
            <a:ext cx="4752528" cy="132600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805264"/>
            <a:ext cx="4680520" cy="744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E0C2000-377C-4F3E-8316-B6C82102E0B2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FD3AFA-F2E0-4B82-9A5C-EF586FAEF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7BD154-CFCD-49BA-824A-7BC4D43669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26792E-11A7-4BCB-94E3-3286412A4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F46BBB-F625-4477-B6D3-774601D530CC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5B4646-F534-42FB-A9CE-EFE608A6E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F2A6722-0892-4FDA-8562-7BEFC9A3FFA2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FD4CC27-B937-4E6A-A0BA-928541A76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FC4A656-D908-422C-8090-05F5AF69AF2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8CD87AC-9907-43DB-8CBE-DFF3D5063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C47D2F-51B2-4F34-89C2-CD24EF85D6D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26AE82-ED0D-4CDF-BA0D-A27213BEF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078121E-00BE-45B0-8B54-3957DD6858F2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4031EB-D2F8-47FB-B663-EC587F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3869067-2272-44B5-A3AD-9919FA6B8CD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7C79C9B-D318-4CDA-A5C6-2098B8C1C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E0BA7D-AD92-4600-BC62-315CA965CC9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739CC30-6EA1-48BF-8EF3-7521E3E05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317850C-D249-4ECC-8410-B4B59823BA23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BBDBAF-9E35-4981-8B2D-EEC7187AF8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pic>
        <p:nvPicPr>
          <p:cNvPr id="1028" name="Picture 3" descr="C:\Users\CC\Desktop\Новая папка (2)\Kino5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 spd="slow">
    <p:push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79388" y="4365625"/>
            <a:ext cx="5184775" cy="863600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муниципальное бюджетное дошкольное образовательное учреждение центр развития ребенка – детский сад № 4 представляет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5229225"/>
            <a:ext cx="4681537" cy="4318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323850" y="1125538"/>
            <a:ext cx="8496300" cy="453548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Федеральная экспериментальная площадка «Вариативно-развивающее обучение как инструмент достижения требований ФГОС дошкольного образования»</a:t>
            </a:r>
          </a:p>
          <a:p>
            <a:pPr marL="0" indent="0" algn="ctr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00FF"/>
                </a:solidFill>
              </a:rPr>
              <a:t>Муниципальная </a:t>
            </a:r>
            <a:r>
              <a:rPr lang="ru-RU" b="1" dirty="0" err="1" smtClean="0">
                <a:solidFill>
                  <a:srgbClr val="0000FF"/>
                </a:solidFill>
              </a:rPr>
              <a:t>апробационная</a:t>
            </a:r>
            <a:r>
              <a:rPr lang="ru-RU" b="1" dirty="0" smtClean="0">
                <a:solidFill>
                  <a:srgbClr val="0000FF"/>
                </a:solidFill>
              </a:rPr>
              <a:t> площадка</a:t>
            </a:r>
            <a:br>
              <a:rPr lang="ru-RU" b="1" dirty="0" smtClean="0">
                <a:solidFill>
                  <a:srgbClr val="0000FF"/>
                </a:solidFill>
              </a:rPr>
            </a:br>
            <a:r>
              <a:rPr lang="ru-RU" b="1" dirty="0" smtClean="0">
                <a:solidFill>
                  <a:srgbClr val="0000FF"/>
                </a:solidFill>
              </a:rPr>
              <a:t>«Апробация и внедрение в образовательный процесс ДОО образовательной программы «Тропинки» под редакцией В.Т.Кудрявцева»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813" y="260350"/>
            <a:ext cx="8229600" cy="849313"/>
          </a:xfrm>
          <a:solidFill>
            <a:schemeClr val="bg1">
              <a:alpha val="92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Продукты инновационной деятельности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412875"/>
          <a:ext cx="8424862" cy="499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813" y="260350"/>
            <a:ext cx="8229600" cy="849313"/>
          </a:xfrm>
          <a:solidFill>
            <a:schemeClr val="bg1">
              <a:alpha val="92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Результаты инновационной деятельности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813" y="260350"/>
            <a:ext cx="8229600" cy="849313"/>
          </a:xfrm>
          <a:solidFill>
            <a:schemeClr val="bg1">
              <a:alpha val="92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Перспективы развития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m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Film</Template>
  <TotalTime>16</TotalTime>
  <Words>188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Calibri</vt:lpstr>
      <vt:lpstr>Arial</vt:lpstr>
      <vt:lpstr>Film</vt:lpstr>
      <vt:lpstr>   муниципальное бюджетное дошкольное образовательное учреждение центр развития ребенка – детский сад № 4 представляет</vt:lpstr>
      <vt:lpstr>Слайд 2</vt:lpstr>
      <vt:lpstr>Продукты инновационной деятельности</vt:lpstr>
      <vt:lpstr>Результаты инновационной деятельности</vt:lpstr>
      <vt:lpstr>Перспективы развития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центр развития ребенка – детский сад № 4 представляет</dc:title>
  <dc:creator>Дс 4</dc:creator>
  <dc:description>freeppt.ru - коллекция бесплатных шаблонов и презентаций по архитектуре и искусству</dc:description>
  <cp:lastModifiedBy>Дс 4</cp:lastModifiedBy>
  <cp:revision>2</cp:revision>
  <dcterms:created xsi:type="dcterms:W3CDTF">2019-02-18T06:53:28Z</dcterms:created>
  <dcterms:modified xsi:type="dcterms:W3CDTF">2019-02-18T07:10:12Z</dcterms:modified>
</cp:coreProperties>
</file>